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849" r:id="rId4"/>
    <p:sldMasterId id="2147483874" r:id="rId5"/>
    <p:sldMasterId id="2147484057" r:id="rId6"/>
    <p:sldMasterId id="2147484025" r:id="rId7"/>
    <p:sldMasterId id="2147483915" r:id="rId8"/>
    <p:sldMasterId id="2147483951" r:id="rId9"/>
    <p:sldMasterId id="2147483976" r:id="rId10"/>
    <p:sldMasterId id="2147484107" r:id="rId11"/>
  </p:sldMasterIdLst>
  <p:notesMasterIdLst>
    <p:notesMasterId r:id="rId21"/>
  </p:notesMasterIdLst>
  <p:sldIdLst>
    <p:sldId id="259" r:id="rId12"/>
    <p:sldId id="260" r:id="rId13"/>
    <p:sldId id="261" r:id="rId14"/>
    <p:sldId id="262" r:id="rId15"/>
    <p:sldId id="263" r:id="rId16"/>
    <p:sldId id="264"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84">
          <p15:clr>
            <a:srgbClr val="A4A3A4"/>
          </p15:clr>
        </p15:guide>
        <p15:guide id="4" pos="3940">
          <p15:clr>
            <a:srgbClr val="A4A3A4"/>
          </p15:clr>
        </p15:guide>
        <p15:guide id="5" pos="676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AA215-479E-1CBE-4337-A832C219C285}" name="Carrie Monaco" initials="CM" userId="S::carrie.monaco@amexgbt.com::27d7a5a1-ed98-4396-9b8c-fd391e89efc0" providerId="AD"/>
  <p188:author id="{6BC798D3-4E2A-42EB-DA9E-82429780AF9A}" name="Theresa Donnelly" initials="TD" userId="S::theresa.donnelly@amexgbt.com::07d789f5-d002-4f19-b9f4-7c280431b467" providerId="AD"/>
  <p188:author id="{47C779E4-645D-DC09-A78A-ACE35A52FED7}" name="Jamie Feigenbaum" initials="JF" userId="S::jamie.feigenbaum@amexgbt.com::ff8ada6b-b02f-4d3d-b0e1-8777527850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E21DF-8752-8142-8BF6-C8F1A0482EC6}" v="2" dt="2023-11-30T09:58:21.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23"/>
    <p:restoredTop sz="96327"/>
  </p:normalViewPr>
  <p:slideViewPr>
    <p:cSldViewPr snapToGrid="0">
      <p:cViewPr varScale="1">
        <p:scale>
          <a:sx n="93" d="100"/>
          <a:sy n="93" d="100"/>
        </p:scale>
        <p:origin x="1062" y="78"/>
      </p:cViewPr>
      <p:guideLst>
        <p:guide pos="3840"/>
        <p:guide orient="horz" pos="2184"/>
        <p:guide pos="3940"/>
        <p:guide pos="676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E6CAA-FD5E-A14A-A547-6008AD8A70EA}"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05327-012A-4541-8F97-CD88C79961F7}" type="slidenum">
              <a:rPr lang="en-US" smtClean="0"/>
              <a:t>‹#›</a:t>
            </a:fld>
            <a:endParaRPr lang="en-US"/>
          </a:p>
        </p:txBody>
      </p:sp>
    </p:spTree>
    <p:extLst>
      <p:ext uri="{BB962C8B-B14F-4D97-AF65-F5344CB8AC3E}">
        <p14:creationId xmlns:p14="http://schemas.microsoft.com/office/powerpoint/2010/main" val="416275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18.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6.xml"/><Relationship Id="rId4" Type="http://schemas.openxmlformats.org/officeDocument/2006/relationships/image" Target="../media/image2.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2.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2.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2.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7.xml"/><Relationship Id="rId4" Type="http://schemas.openxmlformats.org/officeDocument/2006/relationships/image" Target="../media/image2.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20.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5.png"/><Relationship Id="rId4"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27.png"/><Relationship Id="rId4" Type="http://schemas.openxmlformats.org/officeDocument/2006/relationships/image" Target="../media/image2.sv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 Id="rId4" Type="http://schemas.openxmlformats.org/officeDocument/2006/relationships/image" Target="../media/image27.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27.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 Id="rId5" Type="http://schemas.openxmlformats.org/officeDocument/2006/relationships/image" Target="../media/image27.png"/><Relationship Id="rId4" Type="http://schemas.openxmlformats.org/officeDocument/2006/relationships/image" Target="../media/image3.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2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B-Title Slide Deep Blue with Images">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mn-lt"/>
                <a:ea typeface="+mn-ea"/>
                <a:cs typeface="Arial"/>
              </a:defRPr>
            </a:lvl1pPr>
            <a:lvl2pPr marL="0" indent="0">
              <a:buNone/>
              <a:defRPr/>
            </a:lvl2pPr>
          </a:lstStyle>
          <a:p>
            <a:pPr lvl="0"/>
            <a:r>
              <a:rPr lang="en-GB" dirty="0"/>
              <a:t>Subtitle</a:t>
            </a:r>
          </a:p>
        </p:txBody>
      </p:sp>
      <p:pic>
        <p:nvPicPr>
          <p:cNvPr id="15" name="Graphic 14">
            <a:extLst>
              <a:ext uri="{FF2B5EF4-FFF2-40B4-BE49-F238E27FC236}">
                <a16:creationId xmlns:a16="http://schemas.microsoft.com/office/drawing/2014/main" id="{91473526-98D5-6072-1EE3-1EA3D9DAB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850" y="515938"/>
            <a:ext cx="2198006" cy="746651"/>
          </a:xfrm>
          <a:prstGeom prst="rect">
            <a:avLst/>
          </a:prstGeom>
        </p:spPr>
      </p:pic>
      <p:grpSp>
        <p:nvGrpSpPr>
          <p:cNvPr id="2" name="Group 1">
            <a:extLst>
              <a:ext uri="{FF2B5EF4-FFF2-40B4-BE49-F238E27FC236}">
                <a16:creationId xmlns:a16="http://schemas.microsoft.com/office/drawing/2014/main" id="{EF167A32-F133-4509-1167-635287B1995C}"/>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E3040FA1-CF48-DD2A-E90A-055901308E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1" name="object 6">
              <a:extLst>
                <a:ext uri="{FF2B5EF4-FFF2-40B4-BE49-F238E27FC236}">
                  <a16:creationId xmlns:a16="http://schemas.microsoft.com/office/drawing/2014/main" id="{89246CF3-10ED-A400-74AE-51106001CCD1}"/>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r>
              <a:rPr lang="en-US" dirty="0"/>
              <a:t>Click icon to add picture</a:t>
            </a:r>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73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B-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11045952"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11044800"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8609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elect-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lvl1pPr>
              <a:defRPr b="1" i="0">
                <a:latin typeface="Arial" panose="020B0604020202020204" pitchFamily="34" charset="0"/>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Tx/>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23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lect-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lvl1pPr>
              <a:defRPr b="1" i="0">
                <a:latin typeface="Arial" panose="020B0604020202020204" pitchFamily="34" charset="0"/>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357382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lect-3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Tx/>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Tx/>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1453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lect-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0BAB358-F596-2E5A-CD50-4FE63804B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82AABC18-33F6-3A54-274E-A2F16CC80EB2}"/>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41719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lect-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14673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lect-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5105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lect-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1220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lect-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3B72A4B2-B115-D80C-75EA-B8804A2BF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6A08CC52-AA50-A057-D36B-170E1EA8938C}"/>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66272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lect-Titl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71786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lect-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93526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B-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mn-lt"/>
              </a:defRPr>
            </a:lvl1pPr>
            <a:lvl2pPr marL="361950" indent="-182563">
              <a:buFont typeface="Arial" panose="020B0604020202020204" pitchFamily="34" charset="0"/>
              <a:buChar char="•"/>
              <a:defRPr b="0" i="0">
                <a:latin typeface="+mn-lt"/>
              </a:defRPr>
            </a:lvl2pPr>
            <a:lvl3pPr marL="625475" indent="-182563">
              <a:defRPr b="0" i="0">
                <a:latin typeface="+mn-lt"/>
              </a:defRPr>
            </a:lvl3pPr>
            <a:lvl4pPr marL="896938" indent="-182563">
              <a:defRPr b="0" i="0">
                <a:latin typeface="+mn-lt"/>
              </a:defRPr>
            </a:lvl4pPr>
            <a:lvl5pPr marL="1077913" indent="-182563">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406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lect-Agenda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0845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lect-Agenda Graphica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6449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lect-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456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6088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720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352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616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9847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Tree>
    <p:extLst>
      <p:ext uri="{BB962C8B-B14F-4D97-AF65-F5344CB8AC3E}">
        <p14:creationId xmlns:p14="http://schemas.microsoft.com/office/powerpoint/2010/main" val="15001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elect-Divider with Portal Pattern">
    <p:bg>
      <p:bgPr>
        <a:solidFill>
          <a:schemeClr val="tx1"/>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C450CF9-33A4-BE67-8834-EE0B43237516}"/>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CAD88D76-B638-69C6-6DF6-0CB828669656}"/>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7" name="Picture 6">
            <a:extLst>
              <a:ext uri="{FF2B5EF4-FFF2-40B4-BE49-F238E27FC236}">
                <a16:creationId xmlns:a16="http://schemas.microsoft.com/office/drawing/2014/main" id="{8B0C84FC-4576-4FE9-9F36-70EB888C8C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250" y="156845"/>
            <a:ext cx="2077941" cy="1280160"/>
          </a:xfrm>
          <a:prstGeom prst="rect">
            <a:avLst/>
          </a:prstGeom>
        </p:spPr>
      </p:pic>
      <p:pic>
        <p:nvPicPr>
          <p:cNvPr id="2" name="Picture 1">
            <a:extLst>
              <a:ext uri="{FF2B5EF4-FFF2-40B4-BE49-F238E27FC236}">
                <a16:creationId xmlns:a16="http://schemas.microsoft.com/office/drawing/2014/main" id="{635FBFBC-7BDE-AFAE-E1CB-1D3EB959FA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9" name="object 15">
            <a:extLst>
              <a:ext uri="{FF2B5EF4-FFF2-40B4-BE49-F238E27FC236}">
                <a16:creationId xmlns:a16="http://schemas.microsoft.com/office/drawing/2014/main" id="{4640BFAE-7A63-1043-AE8C-70C9B4C2C3DD}"/>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2330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Select-Divider with Line Pattern">
    <p:bg>
      <p:bgPr>
        <a:solidFill>
          <a:schemeClr val="accent2"/>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D9251483-B58C-0E44-D99E-EB74F154467A}"/>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accent3"/>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DB8E499A-F982-D0B0-0299-C9B145677B6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a:extLst>
              <a:ext uri="{FF2B5EF4-FFF2-40B4-BE49-F238E27FC236}">
                <a16:creationId xmlns:a16="http://schemas.microsoft.com/office/drawing/2014/main" id="{ADBF0AD3-D0B8-3C5B-AA8E-CF3A3F52DF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250" y="156845"/>
            <a:ext cx="2077941" cy="1280160"/>
          </a:xfrm>
          <a:prstGeom prst="rect">
            <a:avLst/>
          </a:prstGeom>
        </p:spPr>
      </p:pic>
      <p:pic>
        <p:nvPicPr>
          <p:cNvPr id="3" name="Picture 2">
            <a:extLst>
              <a:ext uri="{FF2B5EF4-FFF2-40B4-BE49-F238E27FC236}">
                <a16:creationId xmlns:a16="http://schemas.microsoft.com/office/drawing/2014/main" id="{40AA1C98-155B-74B0-11E4-5F2FBABF55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E0C0A7EC-8BB7-F2FB-B7ED-EA1BE3F130DC}"/>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06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lect-Divider with Image 1">
    <p:bg>
      <p:bgPr>
        <a:solidFill>
          <a:srgbClr val="B4EB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Arial" panose="020B0604020202020204" pitchFamily="34" charset="0"/>
              </a:defRPr>
            </a:lvl1pPr>
          </a:lstStyle>
          <a:p>
            <a:pPr lvl="0"/>
            <a:r>
              <a:rPr lang="en-US" dirty="0"/>
              <a:t>Click to edit subtitle text styles</a:t>
            </a:r>
          </a:p>
        </p:txBody>
      </p:sp>
      <p:pic>
        <p:nvPicPr>
          <p:cNvPr id="3" name="Picture 2">
            <a:extLst>
              <a:ext uri="{FF2B5EF4-FFF2-40B4-BE49-F238E27FC236}">
                <a16:creationId xmlns:a16="http://schemas.microsoft.com/office/drawing/2014/main" id="{B10E48C1-F2BD-7C77-E2F3-8DC8EF393A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250" y="156845"/>
            <a:ext cx="2077941" cy="1280160"/>
          </a:xfrm>
          <a:prstGeom prst="rect">
            <a:avLst/>
          </a:prstGeom>
        </p:spPr>
      </p:pic>
      <p:pic>
        <p:nvPicPr>
          <p:cNvPr id="2" name="Picture 1">
            <a:extLst>
              <a:ext uri="{FF2B5EF4-FFF2-40B4-BE49-F238E27FC236}">
                <a16:creationId xmlns:a16="http://schemas.microsoft.com/office/drawing/2014/main" id="{16562B3A-91EE-ABAC-D442-573CC29B0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D3A65B9A-60E4-66FC-662D-2FAF452BB6FE}"/>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58068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Select-Divider with image 2">
    <p:bg>
      <p:bgPr>
        <a:solidFill>
          <a:srgbClr val="E6F0F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latin typeface="Arial" panose="020B0604020202020204" pitchFamily="34" charset="0"/>
              </a:defRPr>
            </a:lvl1pPr>
            <a:lvl2pPr marL="0" indent="0">
              <a:buNone/>
              <a:defRPr/>
            </a:lvl2pPr>
          </a:lstStyle>
          <a:p>
            <a:pPr lvl="0"/>
            <a:r>
              <a:rPr lang="en-GB" dirty="0"/>
              <a:t>Click to edit Master text styles</a:t>
            </a:r>
          </a:p>
        </p:txBody>
      </p:sp>
      <p:pic>
        <p:nvPicPr>
          <p:cNvPr id="2" name="Picture 1">
            <a:extLst>
              <a:ext uri="{FF2B5EF4-FFF2-40B4-BE49-F238E27FC236}">
                <a16:creationId xmlns:a16="http://schemas.microsoft.com/office/drawing/2014/main" id="{044C231A-C58A-FC5C-12E8-A49523852D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250" y="156845"/>
            <a:ext cx="2077941" cy="1280160"/>
          </a:xfrm>
          <a:prstGeom prst="rect">
            <a:avLst/>
          </a:prstGeom>
        </p:spPr>
      </p:pic>
      <p:pic>
        <p:nvPicPr>
          <p:cNvPr id="5" name="Picture 4">
            <a:extLst>
              <a:ext uri="{FF2B5EF4-FFF2-40B4-BE49-F238E27FC236}">
                <a16:creationId xmlns:a16="http://schemas.microsoft.com/office/drawing/2014/main" id="{4A7E581A-C656-F7FE-6C85-E706C648AE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99DCF788-4E87-5C98-D7CF-E097D4A26157}"/>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9872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Select-Divider with Text Over Image placeholder">
    <p:bg>
      <p:bgPr>
        <a:solidFill>
          <a:schemeClr val="accent3"/>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latin typeface="Arial" panose="020B0604020202020204" pitchFamily="34" charset="0"/>
              </a:defRPr>
            </a:lvl1pPr>
          </a:lstStyle>
          <a:p>
            <a:pPr lvl="0"/>
            <a:r>
              <a:rPr lang="en-GB" dirty="0"/>
              <a:t>Click to edit Master text styles</a:t>
            </a:r>
            <a:endParaRPr lang="en-US" dirty="0"/>
          </a:p>
        </p:txBody>
      </p:sp>
      <p:pic>
        <p:nvPicPr>
          <p:cNvPr id="3" name="Picture 2">
            <a:extLst>
              <a:ext uri="{FF2B5EF4-FFF2-40B4-BE49-F238E27FC236}">
                <a16:creationId xmlns:a16="http://schemas.microsoft.com/office/drawing/2014/main" id="{26876121-DD39-DED5-E4DF-79C42B9E4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80600" y="156845"/>
            <a:ext cx="2077940" cy="1280160"/>
          </a:xfrm>
          <a:prstGeom prst="rect">
            <a:avLst/>
          </a:prstGeom>
        </p:spPr>
      </p:pic>
      <p:pic>
        <p:nvPicPr>
          <p:cNvPr id="4" name="Picture 3">
            <a:extLst>
              <a:ext uri="{FF2B5EF4-FFF2-40B4-BE49-F238E27FC236}">
                <a16:creationId xmlns:a16="http://schemas.microsoft.com/office/drawing/2014/main" id="{EA4ACBF6-1C22-8105-7A9F-7C2BE6BE0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6" name="object 15">
            <a:extLst>
              <a:ext uri="{FF2B5EF4-FFF2-40B4-BE49-F238E27FC236}">
                <a16:creationId xmlns:a16="http://schemas.microsoft.com/office/drawing/2014/main" id="{591F059A-68AF-65CA-01F0-4DBD80CC4B17}"/>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A7A8AA"/>
              </a:solidFill>
              <a:latin typeface="Arial" panose="020B0604020202020204" pitchFamily="34" charset="0"/>
              <a:cs typeface="Arial"/>
            </a:endParaRPr>
          </a:p>
          <a:p>
            <a:pPr marL="0">
              <a:lnSpc>
                <a:spcPts val="849"/>
              </a:lnSpc>
            </a:pPr>
            <a:r>
              <a:rPr sz="800" b="0" i="0" dirty="0">
                <a:solidFill>
                  <a:srgbClr val="A7A8AA"/>
                </a:solidFill>
                <a:latin typeface="Arial" panose="020B0604020202020204" pitchFamily="34" charset="0"/>
                <a:cs typeface="Arial"/>
              </a:rPr>
              <a:t>This</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document</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contains</a:t>
            </a:r>
            <a:r>
              <a:rPr sz="800" b="0" i="0" spc="-6"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unpublished,</a:t>
            </a:r>
            <a:r>
              <a:rPr sz="800" b="0" i="0" spc="-9" dirty="0">
                <a:solidFill>
                  <a:srgbClr val="A7A8AA"/>
                </a:solidFill>
                <a:latin typeface="Arial" panose="020B0604020202020204" pitchFamily="34" charset="0"/>
                <a:cs typeface="Arial"/>
              </a:rPr>
              <a:t> </a:t>
            </a:r>
            <a:r>
              <a:rPr sz="800" b="0" i="0" spc="-6" dirty="0">
                <a:solidFill>
                  <a:srgbClr val="A7A8AA"/>
                </a:solidFill>
                <a:latin typeface="Arial" panose="020B0604020202020204" pitchFamily="34" charset="0"/>
                <a:cs typeface="Arial"/>
              </a:rPr>
              <a:t>confidential,</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and</a:t>
            </a:r>
            <a:r>
              <a:rPr sz="800" b="0" i="0" spc="-6"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proprietary</a:t>
            </a:r>
            <a:r>
              <a:rPr sz="800" b="0" i="0" spc="-9" dirty="0">
                <a:solidFill>
                  <a:srgbClr val="A7A8AA"/>
                </a:solidFill>
                <a:latin typeface="Arial" panose="020B0604020202020204" pitchFamily="34" charset="0"/>
                <a:cs typeface="Arial"/>
              </a:rPr>
              <a:t> </a:t>
            </a:r>
            <a:r>
              <a:rPr sz="800" b="0" i="0" spc="-6" dirty="0">
                <a:solidFill>
                  <a:srgbClr val="A7A8AA"/>
                </a:solidFill>
                <a:latin typeface="Arial" panose="020B0604020202020204" pitchFamily="34" charset="0"/>
                <a:cs typeface="Arial"/>
              </a:rPr>
              <a:t>information </a:t>
            </a:r>
            <a:r>
              <a:rPr sz="800" b="0" i="0" dirty="0">
                <a:solidFill>
                  <a:srgbClr val="A7A8AA"/>
                </a:solidFill>
                <a:latin typeface="Arial" panose="020B0604020202020204" pitchFamily="34" charset="0"/>
                <a:cs typeface="Arial"/>
              </a:rPr>
              <a:t>of</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American</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Express</a:t>
            </a:r>
            <a:r>
              <a:rPr sz="800" b="0" i="0" spc="-6"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Global</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Business</a:t>
            </a:r>
            <a:r>
              <a:rPr sz="800" b="0" i="0" spc="-6"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Travel</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(Amex</a:t>
            </a:r>
            <a:r>
              <a:rPr sz="800" b="0" i="0" spc="-9" dirty="0">
                <a:solidFill>
                  <a:srgbClr val="A7A8AA"/>
                </a:solidFill>
                <a:latin typeface="Arial" panose="020B0604020202020204" pitchFamily="34" charset="0"/>
                <a:cs typeface="Arial"/>
              </a:rPr>
              <a:t> </a:t>
            </a:r>
            <a:r>
              <a:rPr sz="800" b="0" i="0" spc="-6" dirty="0">
                <a:solidFill>
                  <a:srgbClr val="A7A8AA"/>
                </a:solidFill>
                <a:latin typeface="Arial" panose="020B0604020202020204" pitchFamily="34" charset="0"/>
                <a:cs typeface="Arial"/>
              </a:rPr>
              <a:t>GBT).</a:t>
            </a:r>
            <a:endParaRPr sz="800" b="0" i="0" dirty="0">
              <a:solidFill>
                <a:srgbClr val="A7A8AA"/>
              </a:solidFill>
              <a:latin typeface="Arial" panose="020B0604020202020204" pitchFamily="34" charset="0"/>
              <a:cs typeface="Arial"/>
            </a:endParaRPr>
          </a:p>
          <a:p>
            <a:pPr marL="0">
              <a:lnSpc>
                <a:spcPts val="861"/>
              </a:lnSpc>
            </a:pPr>
            <a:r>
              <a:rPr sz="800" b="0" i="0" dirty="0">
                <a:solidFill>
                  <a:srgbClr val="A7A8AA"/>
                </a:solidFill>
                <a:latin typeface="Arial" panose="020B0604020202020204" pitchFamily="34" charset="0"/>
                <a:cs typeface="Arial"/>
              </a:rPr>
              <a:t>No</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disclosure</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or</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use</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of</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any</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portion</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of</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these</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materials</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may</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be</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made</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without</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the</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express</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written</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consent</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of</a:t>
            </a:r>
            <a:r>
              <a:rPr sz="800" b="0" i="0" spc="-12"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Amex</a:t>
            </a:r>
            <a:r>
              <a:rPr sz="800" b="0" i="0" spc="-9" dirty="0">
                <a:solidFill>
                  <a:srgbClr val="A7A8AA"/>
                </a:solidFill>
                <a:latin typeface="Arial" panose="020B0604020202020204" pitchFamily="34" charset="0"/>
                <a:cs typeface="Arial"/>
              </a:rPr>
              <a:t> </a:t>
            </a:r>
            <a:r>
              <a:rPr sz="800" b="0" i="0" dirty="0">
                <a:solidFill>
                  <a:srgbClr val="A7A8AA"/>
                </a:solidFill>
                <a:latin typeface="Arial" panose="020B0604020202020204" pitchFamily="34" charset="0"/>
                <a:cs typeface="Arial"/>
              </a:rPr>
              <a:t>GBT.</a:t>
            </a:r>
            <a:r>
              <a:rPr sz="800" b="0" i="0" spc="-12"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a:t>
            </a:r>
            <a:r>
              <a:rPr lang="en-GB" sz="800" b="0" i="0" spc="-9"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2023</a:t>
            </a:r>
            <a:r>
              <a:rPr lang="en-GB" sz="800" b="0" i="0" spc="-12"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GBT</a:t>
            </a:r>
            <a:r>
              <a:rPr lang="en-GB" sz="800" b="0" i="0" spc="-9"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Travel</a:t>
            </a:r>
            <a:r>
              <a:rPr lang="en-GB" sz="800" b="0" i="0" spc="-12"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Services</a:t>
            </a:r>
            <a:r>
              <a:rPr lang="en-GB" sz="800" b="0" i="0" spc="-12" dirty="0">
                <a:solidFill>
                  <a:srgbClr val="A7A8AA"/>
                </a:solidFill>
                <a:latin typeface="Arial" panose="020B0604020202020204" pitchFamily="34" charset="0"/>
                <a:cs typeface="Arial"/>
              </a:rPr>
              <a:t> </a:t>
            </a:r>
            <a:r>
              <a:rPr lang="en-GB" sz="800" b="0" i="0" dirty="0">
                <a:solidFill>
                  <a:srgbClr val="A7A8AA"/>
                </a:solidFill>
                <a:latin typeface="Arial" panose="020B0604020202020204" pitchFamily="34" charset="0"/>
                <a:cs typeface="Arial"/>
              </a:rPr>
              <a:t>UK</a:t>
            </a:r>
            <a:r>
              <a:rPr lang="en-GB" sz="800" b="0" i="0" spc="-9" dirty="0">
                <a:solidFill>
                  <a:srgbClr val="A7A8AA"/>
                </a:solidFill>
                <a:latin typeface="Arial" panose="020B0604020202020204" pitchFamily="34" charset="0"/>
                <a:cs typeface="Arial"/>
              </a:rPr>
              <a:t> </a:t>
            </a:r>
            <a:r>
              <a:rPr lang="en-GB" sz="800" b="0" i="0" spc="-6" dirty="0">
                <a:solidFill>
                  <a:srgbClr val="A7A8AA"/>
                </a:solidFill>
                <a:latin typeface="Arial" panose="020B0604020202020204" pitchFamily="34" charset="0"/>
                <a:cs typeface="Arial"/>
              </a:rPr>
              <a:t>Limited.</a:t>
            </a:r>
            <a:endParaRPr sz="800" b="0" i="0" dirty="0">
              <a:solidFill>
                <a:srgbClr val="A7A8AA"/>
              </a:solidFill>
              <a:latin typeface="Arial" panose="020B0604020202020204" pitchFamily="34" charset="0"/>
              <a:cs typeface="Arial"/>
            </a:endParaRPr>
          </a:p>
        </p:txBody>
      </p:sp>
    </p:spTree>
    <p:extLst>
      <p:ext uri="{BB962C8B-B14F-4D97-AF65-F5344CB8AC3E}">
        <p14:creationId xmlns:p14="http://schemas.microsoft.com/office/powerpoint/2010/main" val="30561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Egencia-Title Slide with Images ">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rgbClr val="E6F0FA"/>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rgbClr val="E6F0FA"/>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62" name="Picture 61" descr="A blue text with a yellow and blue text&#10;&#10;Description automatically generated">
            <a:extLst>
              <a:ext uri="{FF2B5EF4-FFF2-40B4-BE49-F238E27FC236}">
                <a16:creationId xmlns:a16="http://schemas.microsoft.com/office/drawing/2014/main" id="{28D241FC-F3C5-1849-4660-913A12D87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grpSp>
        <p:nvGrpSpPr>
          <p:cNvPr id="2" name="Group 1">
            <a:extLst>
              <a:ext uri="{FF2B5EF4-FFF2-40B4-BE49-F238E27FC236}">
                <a16:creationId xmlns:a16="http://schemas.microsoft.com/office/drawing/2014/main" id="{606C5D32-B7EB-0471-932D-4F902FD8F009}"/>
              </a:ext>
            </a:extLst>
          </p:cNvPr>
          <p:cNvGrpSpPr/>
          <p:nvPr/>
        </p:nvGrpSpPr>
        <p:grpSpPr>
          <a:xfrm>
            <a:off x="0" y="5917548"/>
            <a:ext cx="12192000" cy="940452"/>
            <a:chOff x="0" y="5917548"/>
            <a:chExt cx="12192000" cy="940452"/>
          </a:xfrm>
        </p:grpSpPr>
        <p:pic>
          <p:nvPicPr>
            <p:cNvPr id="5" name="Graphic 4">
              <a:extLst>
                <a:ext uri="{FF2B5EF4-FFF2-40B4-BE49-F238E27FC236}">
                  <a16:creationId xmlns:a16="http://schemas.microsoft.com/office/drawing/2014/main" id="{0F447DFC-49C8-B9C1-EF60-5977BCC70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7" name="object 6">
              <a:extLst>
                <a:ext uri="{FF2B5EF4-FFF2-40B4-BE49-F238E27FC236}">
                  <a16:creationId xmlns:a16="http://schemas.microsoft.com/office/drawing/2014/main" id="{B072428E-B4B4-FA27-CC17-0E5D0E988F28}"/>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84887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Egencia-Title Slide with Light Portal Pattern">
    <p:bg>
      <p:bgPr>
        <a:solidFill>
          <a:srgbClr val="E6F0F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9" name="Graphic 8">
            <a:extLst>
              <a:ext uri="{FF2B5EF4-FFF2-40B4-BE49-F238E27FC236}">
                <a16:creationId xmlns:a16="http://schemas.microsoft.com/office/drawing/2014/main" id="{0118B7F9-4AA4-C747-D3F7-77628DB98662}"/>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pic>
        <p:nvPicPr>
          <p:cNvPr id="6" name="Picture 5" descr="A blue text with a yellow and blue text&#10;&#10;Description automatically generated">
            <a:extLst>
              <a:ext uri="{FF2B5EF4-FFF2-40B4-BE49-F238E27FC236}">
                <a16:creationId xmlns:a16="http://schemas.microsoft.com/office/drawing/2014/main" id="{36A7A0B9-F7C5-2167-332C-2C7762355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grpSp>
        <p:nvGrpSpPr>
          <p:cNvPr id="7" name="Group 6">
            <a:extLst>
              <a:ext uri="{FF2B5EF4-FFF2-40B4-BE49-F238E27FC236}">
                <a16:creationId xmlns:a16="http://schemas.microsoft.com/office/drawing/2014/main" id="{3FAC57E6-FF2A-60FF-A30D-70D7F3FE7740}"/>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7EA41F3E-AB61-4778-0915-EB47A233F0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EEF1BF56-1FBD-5B89-0198-C27B39C93C7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74747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B-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mn-lt"/>
              </a:defRPr>
            </a:lvl1pPr>
            <a:lvl2pPr marL="361950" indent="-182563">
              <a:buClrTx/>
              <a:buFont typeface="Arial" panose="020B0604020202020204" pitchFamily="34" charset="0"/>
              <a:buChar char="•"/>
              <a:defRPr sz="1400" b="0" i="0">
                <a:latin typeface="+mn-lt"/>
              </a:defRPr>
            </a:lvl2pPr>
            <a:lvl3pPr marL="533400" indent="-182563">
              <a:buClrTx/>
              <a:defRPr sz="1200" b="0" i="0">
                <a:latin typeface="+mn-lt"/>
              </a:defRPr>
            </a:lvl3pPr>
            <a:lvl4pPr marL="715963" indent="-182563">
              <a:buClrTx/>
              <a:defRPr sz="1200" b="0" i="0">
                <a:latin typeface="+mn-lt"/>
              </a:defRPr>
            </a:lvl4pPr>
            <a:lvl5pPr marL="896938" indent="-180975">
              <a:buClrTx/>
              <a:defRPr sz="11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mn-lt"/>
              </a:defRPr>
            </a:lvl1pPr>
            <a:lvl2pPr marL="361950" indent="-182563">
              <a:buFont typeface="Arial" panose="020B0604020202020204" pitchFamily="34" charset="0"/>
              <a:buChar char="•"/>
              <a:defRPr sz="1400" b="0" i="0">
                <a:latin typeface="+mn-lt"/>
              </a:defRPr>
            </a:lvl2pPr>
            <a:lvl3pPr marL="625475" indent="-182563">
              <a:defRPr sz="1200" b="0" i="0">
                <a:latin typeface="+mn-lt"/>
              </a:defRPr>
            </a:lvl3pPr>
            <a:lvl4pPr marL="896938" indent="-182563">
              <a:defRPr sz="1200" b="0" i="0">
                <a:latin typeface="+mn-lt"/>
              </a:defRPr>
            </a:lvl4pPr>
            <a:lvl5pPr marL="1077913" indent="-182563">
              <a:defRPr sz="11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0" i="0">
                <a:solidFill>
                  <a:schemeClr val="tx2"/>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0" i="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5093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Egencia-Title Slide with Images 2 placeholder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E6F0FA"/>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E6F0FA"/>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7" name="Picture 6" descr="A blue text with a yellow and blue text&#10;&#10;Description automatically generated">
            <a:extLst>
              <a:ext uri="{FF2B5EF4-FFF2-40B4-BE49-F238E27FC236}">
                <a16:creationId xmlns:a16="http://schemas.microsoft.com/office/drawing/2014/main" id="{CDAACA84-8322-A4B8-60D3-15F7B996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grpSp>
        <p:nvGrpSpPr>
          <p:cNvPr id="6" name="Group 5">
            <a:extLst>
              <a:ext uri="{FF2B5EF4-FFF2-40B4-BE49-F238E27FC236}">
                <a16:creationId xmlns:a16="http://schemas.microsoft.com/office/drawing/2014/main" id="{D7EA045C-F1DC-57D6-1C57-BB1C3D1CCD9C}"/>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7BDEA7C4-7213-6E97-27E7-FF931FE622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5FD99E9A-A54C-67D2-CD33-347130CE777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77856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Egencia-Title slide with Line Pattern">
    <p:bg>
      <p:bgPr>
        <a:solidFill>
          <a:srgbClr val="E6F0FA"/>
        </a:solidFill>
        <a:effectLst/>
      </p:bgPr>
    </p:bg>
    <p:spTree>
      <p:nvGrpSpPr>
        <p:cNvPr id="1" name=""/>
        <p:cNvGrpSpPr/>
        <p:nvPr/>
      </p:nvGrpSpPr>
      <p:grpSpPr>
        <a:xfrm>
          <a:off x="0" y="0"/>
          <a:ext cx="0" cy="0"/>
          <a:chOff x="0" y="0"/>
          <a:chExt cx="0" cy="0"/>
        </a:xfrm>
      </p:grpSpPr>
      <p:sp>
        <p:nvSpPr>
          <p:cNvPr id="5825" name="Graphic 5834">
            <a:extLst>
              <a:ext uri="{FF2B5EF4-FFF2-40B4-BE49-F238E27FC236}">
                <a16:creationId xmlns:a16="http://schemas.microsoft.com/office/drawing/2014/main" id="{491EA1F2-F457-C1CF-A757-ED211228BF97}"/>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bg1"/>
          </a:solidFill>
          <a:ln w="19050" cap="flat">
            <a:solidFill>
              <a:schemeClr val="bg1"/>
            </a:solidFill>
            <a:prstDash val="solid"/>
            <a:miter/>
          </a:ln>
        </p:spPr>
        <p:txBody>
          <a:bodyPr rtlCol="0" anchor="ctr"/>
          <a:lstStyle/>
          <a:p>
            <a:endParaRPr lang="en-US"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2"/>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5827" name="Graphic 5826">
            <a:extLst>
              <a:ext uri="{FF2B5EF4-FFF2-40B4-BE49-F238E27FC236}">
                <a16:creationId xmlns:a16="http://schemas.microsoft.com/office/drawing/2014/main" id="{7D3832E4-A0B6-2272-2288-F72CE753D2E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1999" cy="1554480"/>
          </a:xfrm>
          <a:prstGeom prst="rect">
            <a:avLst/>
          </a:prstGeom>
        </p:spPr>
      </p:pic>
      <p:pic>
        <p:nvPicPr>
          <p:cNvPr id="5826" name="Picture 5825" descr="A blue text with a yellow and blue text&#10;&#10;Description automatically generated">
            <a:extLst>
              <a:ext uri="{FF2B5EF4-FFF2-40B4-BE49-F238E27FC236}">
                <a16:creationId xmlns:a16="http://schemas.microsoft.com/office/drawing/2014/main" id="{4EF8B7A4-F2D1-8B60-7276-E1C86859E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grpSp>
        <p:nvGrpSpPr>
          <p:cNvPr id="6" name="Group 5">
            <a:extLst>
              <a:ext uri="{FF2B5EF4-FFF2-40B4-BE49-F238E27FC236}">
                <a16:creationId xmlns:a16="http://schemas.microsoft.com/office/drawing/2014/main" id="{ACFE8F78-C372-C4B2-EE80-73672F39217D}"/>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E0E27B5D-06F8-A333-A089-A9F4A01C36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9" name="object 6">
              <a:extLst>
                <a:ext uri="{FF2B5EF4-FFF2-40B4-BE49-F238E27FC236}">
                  <a16:creationId xmlns:a16="http://schemas.microsoft.com/office/drawing/2014/main" id="{5ADCE2D4-02F3-1C43-D656-15C6A0681D29}"/>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9481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Egencia-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2"/>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2"/>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9" name="Picture 8" descr="A blue text with a yellow and blue text&#10;&#10;Description automatically generated">
            <a:extLst>
              <a:ext uri="{FF2B5EF4-FFF2-40B4-BE49-F238E27FC236}">
                <a16:creationId xmlns:a16="http://schemas.microsoft.com/office/drawing/2014/main" id="{4395F250-1D55-3AA1-44EA-E521F03B4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grpSp>
        <p:nvGrpSpPr>
          <p:cNvPr id="6" name="Group 5">
            <a:extLst>
              <a:ext uri="{FF2B5EF4-FFF2-40B4-BE49-F238E27FC236}">
                <a16:creationId xmlns:a16="http://schemas.microsoft.com/office/drawing/2014/main" id="{DA0B196E-3EAD-39E4-3744-7DD71E0FC0DB}"/>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3AD03406-C90D-3DC6-22D3-77AE943E8A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9AC4842A-E149-7AE4-BB9B-7F38A3A6B19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4666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Egencia-Title Slide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7" name="Picture 6">
            <a:extLst>
              <a:ext uri="{FF2B5EF4-FFF2-40B4-BE49-F238E27FC236}">
                <a16:creationId xmlns:a16="http://schemas.microsoft.com/office/drawing/2014/main" id="{C7F60D01-6209-1A5C-2056-C2932D30EB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205" y="96985"/>
            <a:ext cx="3186113" cy="1596636"/>
          </a:xfrm>
          <a:prstGeom prst="rect">
            <a:avLst/>
          </a:prstGeom>
        </p:spPr>
      </p:pic>
      <p:grpSp>
        <p:nvGrpSpPr>
          <p:cNvPr id="2" name="Group 1">
            <a:extLst>
              <a:ext uri="{FF2B5EF4-FFF2-40B4-BE49-F238E27FC236}">
                <a16:creationId xmlns:a16="http://schemas.microsoft.com/office/drawing/2014/main" id="{FA6297EF-FEA8-50E3-E3F5-16E22719778B}"/>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F0C104B1-7603-2F02-23F0-97AB843D5C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3AA48510-7414-8C20-4B85-59BAE1081D4C}"/>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8943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Egencia-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35109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Egencia-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720000"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90599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Egencia-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3933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Egencia-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7972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gencia-3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594558"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593982"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068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Egencia-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7" name="Picture 6" descr="A blue text with a yellow and blue text&#10;&#10;Description automatically generated">
            <a:extLst>
              <a:ext uri="{FF2B5EF4-FFF2-40B4-BE49-F238E27FC236}">
                <a16:creationId xmlns:a16="http://schemas.microsoft.com/office/drawing/2014/main" id="{0512D4C9-948D-2A16-7364-1CEE561F0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431" y="186511"/>
            <a:ext cx="1883569" cy="946008"/>
          </a:xfrm>
          <a:prstGeom prst="rect">
            <a:avLst/>
          </a:prstGeom>
        </p:spPr>
      </p:pic>
      <p:pic>
        <p:nvPicPr>
          <p:cNvPr id="3" name="Picture 2">
            <a:extLst>
              <a:ext uri="{FF2B5EF4-FFF2-40B4-BE49-F238E27FC236}">
                <a16:creationId xmlns:a16="http://schemas.microsoft.com/office/drawing/2014/main" id="{C506FAC6-A3A4-A10F-80D9-571644B18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32C228E6-816D-BAAE-ED7E-FB5CA2AA98C9}"/>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87307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B-3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18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Egencia-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175247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Egencia-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180975" indent="-180975">
              <a:spcBef>
                <a:spcPts val="0"/>
              </a:spcBef>
              <a:spcAft>
                <a:spcPts val="0"/>
              </a:spcAft>
              <a:buClrTx/>
              <a:buFont typeface="Arial" panose="020B0604020202020204" pitchFamily="34" charset="0"/>
              <a:buChar char="•"/>
              <a:tabLst/>
              <a:defRPr sz="2000" b="0" i="0">
                <a:latin typeface="Arial" panose="020B0604020202020204" pitchFamily="34" charset="0"/>
              </a:defRPr>
            </a:lvl1pPr>
            <a:lvl2pPr marL="361950" indent="-182563">
              <a:buClrTx/>
              <a:buFont typeface="Wingdings" panose="05000000000000000000" pitchFamily="2" charset="2"/>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552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Egencia-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26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Egencia-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B4463040-2DE9-E0B3-83A0-D4DD026FE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228A254E-6CC3-9E73-6AC5-F1816A257F1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2367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Egencia-Titl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7939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Egencia-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40241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Egencia-Agenda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6726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Egencia-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FAD2"/>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E6F0FA"/>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6138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Egencia-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Tree>
    <p:extLst>
      <p:ext uri="{BB962C8B-B14F-4D97-AF65-F5344CB8AC3E}">
        <p14:creationId xmlns:p14="http://schemas.microsoft.com/office/powerpoint/2010/main" val="319565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Egencia-Divider with Portal Pattern">
    <p:bg>
      <p:bgPr>
        <a:solidFill>
          <a:srgbClr val="E6F0FA"/>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826AFAFC-98C4-E4F9-6C02-8878A4ABEA07}"/>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pic>
        <p:nvPicPr>
          <p:cNvPr id="5" name="Graphic 4">
            <a:extLst>
              <a:ext uri="{FF2B5EF4-FFF2-40B4-BE49-F238E27FC236}">
                <a16:creationId xmlns:a16="http://schemas.microsoft.com/office/drawing/2014/main" id="{2BBCF0ED-2080-AF1A-8227-973730513F82}"/>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tx1"/>
                </a:solidFill>
                <a:latin typeface="Arial" panose="020B0604020202020204" pitchFamily="34" charset="0"/>
              </a:defRPr>
            </a:lvl1pPr>
          </a:lstStyle>
          <a:p>
            <a:pPr lvl="0"/>
            <a:r>
              <a:rPr lang="en-US" dirty="0"/>
              <a:t>Click to edit title text styles</a:t>
            </a:r>
            <a:endParaRPr lang="en-GB" dirty="0"/>
          </a:p>
        </p:txBody>
      </p:sp>
      <p:pic>
        <p:nvPicPr>
          <p:cNvPr id="13" name="Picture 12" descr="A blue text with a yellow and blue text&#10;&#10;Description automatically generated">
            <a:extLst>
              <a:ext uri="{FF2B5EF4-FFF2-40B4-BE49-F238E27FC236}">
                <a16:creationId xmlns:a16="http://schemas.microsoft.com/office/drawing/2014/main" id="{E3010A60-1D3B-1723-F7D6-53ACBDAC4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pic>
        <p:nvPicPr>
          <p:cNvPr id="2" name="Picture 1">
            <a:extLst>
              <a:ext uri="{FF2B5EF4-FFF2-40B4-BE49-F238E27FC236}">
                <a16:creationId xmlns:a16="http://schemas.microsoft.com/office/drawing/2014/main" id="{01B7048F-857B-3C08-3290-DB57CF5B38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3EBAE4E9-FCDB-10F5-7C8F-2A95B23CBF81}"/>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7801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MB-Image + Text layout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mn-lt"/>
              </a:defRPr>
            </a:lvl1pPr>
            <a:lvl2pPr marL="361950" indent="-182563">
              <a:buFont typeface="Arial" panose="020B0604020202020204" pitchFamily="34" charset="0"/>
              <a:buChar char="•"/>
              <a:defRPr b="0" i="0">
                <a:latin typeface="+mn-lt"/>
              </a:defRPr>
            </a:lvl2pPr>
            <a:lvl3pPr marL="625475" indent="-182563">
              <a:defRPr b="0" i="0">
                <a:latin typeface="+mn-lt"/>
              </a:defRPr>
            </a:lvl3pPr>
            <a:lvl4pPr marL="896938" indent="-182563">
              <a:defRPr b="0" i="0">
                <a:latin typeface="+mn-lt"/>
              </a:defRPr>
            </a:lvl4pPr>
            <a:lvl5pPr marL="1077913" indent="-182563">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r>
              <a:rPr lang="en-US" dirty="0"/>
              <a:t>Click icon to add picture</a:t>
            </a:r>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E90AEED-3140-8159-1C37-377FADECB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45D8033D-04F5-B911-E1E1-1215FFB888B2}"/>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75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7398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Egencia-Divider with Line Pattern">
    <p:bg>
      <p:bgPr>
        <a:solidFill>
          <a:srgbClr val="E6F0FA"/>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B23C2F9D-2D17-B8CE-1FBB-E4E6D87489D1}"/>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bg1"/>
          </a:solidFill>
          <a:ln w="19050" cap="flat">
            <a:solidFill>
              <a:schemeClr val="bg1"/>
            </a:solid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A384EC53-6442-779F-C94A-4F944E9A53F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11" name="Picture 10" descr="A blue text with a yellow and blue text&#10;&#10;Description automatically generated">
            <a:extLst>
              <a:ext uri="{FF2B5EF4-FFF2-40B4-BE49-F238E27FC236}">
                <a16:creationId xmlns:a16="http://schemas.microsoft.com/office/drawing/2014/main" id="{BBEE72E0-B78B-FD9C-1DAD-1EA3939A93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pic>
        <p:nvPicPr>
          <p:cNvPr id="2" name="Picture 1">
            <a:extLst>
              <a:ext uri="{FF2B5EF4-FFF2-40B4-BE49-F238E27FC236}">
                <a16:creationId xmlns:a16="http://schemas.microsoft.com/office/drawing/2014/main" id="{C3E612F4-048B-6332-DFA3-25F0E108E2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8F6F63D5-17B2-A2F6-F576-253428429B49}"/>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25788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Egencia-Divider with Image 1">
    <p:bg>
      <p:bgPr>
        <a:solidFill>
          <a:srgbClr val="FFF9D3"/>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Arial" panose="020B0604020202020204" pitchFamily="34" charset="0"/>
              </a:defRPr>
            </a:lvl1pPr>
          </a:lstStyle>
          <a:p>
            <a:pPr lvl="0"/>
            <a:r>
              <a:rPr lang="en-US" dirty="0"/>
              <a:t>Click to edit subtitle text styles</a:t>
            </a:r>
          </a:p>
        </p:txBody>
      </p:sp>
      <p:pic>
        <p:nvPicPr>
          <p:cNvPr id="2" name="Picture 1">
            <a:extLst>
              <a:ext uri="{FF2B5EF4-FFF2-40B4-BE49-F238E27FC236}">
                <a16:creationId xmlns:a16="http://schemas.microsoft.com/office/drawing/2014/main" id="{16562B3A-91EE-ABAC-D442-573CC29B0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pic>
        <p:nvPicPr>
          <p:cNvPr id="4" name="Picture 3" descr="A blue text with a yellow and blue text&#10;&#10;Description automatically generated">
            <a:extLst>
              <a:ext uri="{FF2B5EF4-FFF2-40B4-BE49-F238E27FC236}">
                <a16:creationId xmlns:a16="http://schemas.microsoft.com/office/drawing/2014/main" id="{72312823-2D64-124D-B5A0-7F6A768180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sp>
        <p:nvSpPr>
          <p:cNvPr id="3" name="object 15">
            <a:extLst>
              <a:ext uri="{FF2B5EF4-FFF2-40B4-BE49-F238E27FC236}">
                <a16:creationId xmlns:a16="http://schemas.microsoft.com/office/drawing/2014/main" id="{7FC62E94-494B-7051-D563-39145E1E423E}"/>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840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Egencia-Divider with Image 2">
    <p:bg>
      <p:bgPr>
        <a:solidFill>
          <a:srgbClr val="E6F0F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60070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latin typeface="Arial" panose="020B0604020202020204" pitchFamily="34" charset="0"/>
              </a:defRPr>
            </a:lvl1pPr>
            <a:lvl2pPr marL="0" indent="0">
              <a:buNone/>
              <a:defRPr/>
            </a:lvl2pPr>
          </a:lstStyle>
          <a:p>
            <a:pPr lvl="0"/>
            <a:r>
              <a:rPr lang="en-GB" dirty="0"/>
              <a:t>Click to edit Master text styles</a:t>
            </a:r>
          </a:p>
        </p:txBody>
      </p:sp>
      <p:pic>
        <p:nvPicPr>
          <p:cNvPr id="7" name="Picture 6" descr="A blue text with a yellow and blue text&#10;&#10;Description automatically generated">
            <a:extLst>
              <a:ext uri="{FF2B5EF4-FFF2-40B4-BE49-F238E27FC236}">
                <a16:creationId xmlns:a16="http://schemas.microsoft.com/office/drawing/2014/main" id="{521BF6EF-A7AB-40C0-DBB7-D712EA8C4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1" y="114300"/>
            <a:ext cx="3186113" cy="1600200"/>
          </a:xfrm>
          <a:prstGeom prst="rect">
            <a:avLst/>
          </a:prstGeom>
        </p:spPr>
      </p:pic>
      <p:pic>
        <p:nvPicPr>
          <p:cNvPr id="2" name="Picture 1">
            <a:extLst>
              <a:ext uri="{FF2B5EF4-FFF2-40B4-BE49-F238E27FC236}">
                <a16:creationId xmlns:a16="http://schemas.microsoft.com/office/drawing/2014/main" id="{EFC64019-8D68-735B-7712-B3C949D46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F7EDDC77-819D-7543-0FE0-1EFF94D0FACD}"/>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0479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Egencia-Divider with Text Over Image">
    <p:bg>
      <p:bgPr>
        <a:solidFill>
          <a:schemeClr val="accent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1"/>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latin typeface="Arial" panose="020B0604020202020204" pitchFamily="34" charset="0"/>
              </a:defRPr>
            </a:lvl1pPr>
          </a:lstStyle>
          <a:p>
            <a:pPr lvl="0"/>
            <a:r>
              <a:rPr lang="en-GB" dirty="0"/>
              <a:t>Click to edit Master text styles</a:t>
            </a:r>
            <a:endParaRPr lang="en-US" dirty="0"/>
          </a:p>
        </p:txBody>
      </p:sp>
      <p:pic>
        <p:nvPicPr>
          <p:cNvPr id="3" name="Picture 2">
            <a:extLst>
              <a:ext uri="{FF2B5EF4-FFF2-40B4-BE49-F238E27FC236}">
                <a16:creationId xmlns:a16="http://schemas.microsoft.com/office/drawing/2014/main" id="{37E94F10-C83D-90D4-EBF5-EDC40F1B7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pic>
        <p:nvPicPr>
          <p:cNvPr id="4" name="Picture 3">
            <a:extLst>
              <a:ext uri="{FF2B5EF4-FFF2-40B4-BE49-F238E27FC236}">
                <a16:creationId xmlns:a16="http://schemas.microsoft.com/office/drawing/2014/main" id="{935F4655-F3C3-A0A4-85E7-7F1C69C094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43182" y="124280"/>
            <a:ext cx="3186113" cy="1596636"/>
          </a:xfrm>
          <a:prstGeom prst="rect">
            <a:avLst/>
          </a:prstGeom>
        </p:spPr>
      </p:pic>
      <p:sp>
        <p:nvSpPr>
          <p:cNvPr id="6" name="object 15">
            <a:extLst>
              <a:ext uri="{FF2B5EF4-FFF2-40B4-BE49-F238E27FC236}">
                <a16:creationId xmlns:a16="http://schemas.microsoft.com/office/drawing/2014/main" id="{47BB7E01-38B2-EC87-A98F-21054E01BB16}"/>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548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Neo1-Title Slide with Images ">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CCE1B81F-BE80-D2EE-E16F-296A21AB64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8976" y="95322"/>
            <a:ext cx="2121689" cy="1530277"/>
          </a:xfrm>
          <a:prstGeom prst="rect">
            <a:avLst/>
          </a:prstGeom>
        </p:spPr>
      </p:pic>
      <p:grpSp>
        <p:nvGrpSpPr>
          <p:cNvPr id="5" name="Group 4">
            <a:extLst>
              <a:ext uri="{FF2B5EF4-FFF2-40B4-BE49-F238E27FC236}">
                <a16:creationId xmlns:a16="http://schemas.microsoft.com/office/drawing/2014/main" id="{67E63786-69EF-FADE-57EF-2C042CB285B7}"/>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63BE390A-5DA9-F469-0F73-28EE9B2A1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8138AD32-DB69-AE45-9494-7AF7CE8E15F5}"/>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404821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Neo1-Title Slide with Image 2">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chemeClr val="tx2"/>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chemeClr val="tx2"/>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6" name="Picture 5" descr="A black background with blue text&#10;&#10;Description automatically generated">
            <a:extLst>
              <a:ext uri="{FF2B5EF4-FFF2-40B4-BE49-F238E27FC236}">
                <a16:creationId xmlns:a16="http://schemas.microsoft.com/office/drawing/2014/main" id="{52FB25D7-FF5C-926C-1B00-DEB7DD59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grpSp>
        <p:nvGrpSpPr>
          <p:cNvPr id="7" name="Group 6">
            <a:extLst>
              <a:ext uri="{FF2B5EF4-FFF2-40B4-BE49-F238E27FC236}">
                <a16:creationId xmlns:a16="http://schemas.microsoft.com/office/drawing/2014/main" id="{6FB7C467-D661-E7DF-D8E8-3CA48A52C545}"/>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AF587CA6-9629-11D7-6019-C8B39D213B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11DD4450-7BE8-C414-0D49-3E6C6396F51D}"/>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3747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Neo1-Title Slide with Portal Pattern">
    <p:bg>
      <p:bgPr>
        <a:solidFill>
          <a:schemeClr val="accent2"/>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66A9E2">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6" name="Graphic 5">
            <a:extLst>
              <a:ext uri="{FF2B5EF4-FFF2-40B4-BE49-F238E27FC236}">
                <a16:creationId xmlns:a16="http://schemas.microsoft.com/office/drawing/2014/main" id="{EEEF7577-3151-DA8A-9F56-0E18F5CC81E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7" name="Picture 6" descr="A black background with blue text&#10;&#10;Description automatically generated">
            <a:extLst>
              <a:ext uri="{FF2B5EF4-FFF2-40B4-BE49-F238E27FC236}">
                <a16:creationId xmlns:a16="http://schemas.microsoft.com/office/drawing/2014/main" id="{ED49E3A9-5180-68A7-B63E-C70A7AC02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grpSp>
        <p:nvGrpSpPr>
          <p:cNvPr id="9" name="Group 8">
            <a:extLst>
              <a:ext uri="{FF2B5EF4-FFF2-40B4-BE49-F238E27FC236}">
                <a16:creationId xmlns:a16="http://schemas.microsoft.com/office/drawing/2014/main" id="{861C8BC2-CEE1-D9F1-B983-8E6B76536D7C}"/>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F2A94534-94D8-E8AD-50E5-5E48C7B305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316808BB-3F64-AF29-3494-106AC2B767A5}"/>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1990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Neo1-Title Slide with Line Pattern">
    <p:bg>
      <p:bgPr>
        <a:solidFill>
          <a:schemeClr val="tx2"/>
        </a:solidFill>
        <a:effectLst/>
      </p:bgPr>
    </p:bg>
    <p:spTree>
      <p:nvGrpSpPr>
        <p:cNvPr id="1" name=""/>
        <p:cNvGrpSpPr/>
        <p:nvPr/>
      </p:nvGrpSpPr>
      <p:grpSpPr>
        <a:xfrm>
          <a:off x="0" y="0"/>
          <a:ext cx="0" cy="0"/>
          <a:chOff x="0" y="0"/>
          <a:chExt cx="0" cy="0"/>
        </a:xfrm>
      </p:grpSpPr>
      <p:sp>
        <p:nvSpPr>
          <p:cNvPr id="5825" name="Graphic 5834">
            <a:extLst>
              <a:ext uri="{FF2B5EF4-FFF2-40B4-BE49-F238E27FC236}">
                <a16:creationId xmlns:a16="http://schemas.microsoft.com/office/drawing/2014/main" id="{491EA1F2-F457-C1CF-A757-ED211228BF97}"/>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accent3"/>
          </a:solidFill>
          <a:ln w="12700" cap="flat">
            <a:noFill/>
            <a:prstDash val="solid"/>
            <a:miter/>
          </a:ln>
        </p:spPr>
        <p:txBody>
          <a:bodyPr rtlCol="0" anchor="ctr"/>
          <a:lstStyle/>
          <a:p>
            <a:endParaRPr lang="en-US"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Graphic 5">
            <a:extLst>
              <a:ext uri="{FF2B5EF4-FFF2-40B4-BE49-F238E27FC236}">
                <a16:creationId xmlns:a16="http://schemas.microsoft.com/office/drawing/2014/main" id="{861021E7-8578-B169-EA83-10CEC4222D3E}"/>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14DED0E2-2FDD-387B-527D-551380FFD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grpSp>
        <p:nvGrpSpPr>
          <p:cNvPr id="9" name="Group 8">
            <a:extLst>
              <a:ext uri="{FF2B5EF4-FFF2-40B4-BE49-F238E27FC236}">
                <a16:creationId xmlns:a16="http://schemas.microsoft.com/office/drawing/2014/main" id="{F746656A-10F4-CA40-69DA-39DCC1370720}"/>
              </a:ext>
            </a:extLst>
          </p:cNvPr>
          <p:cNvGrpSpPr/>
          <p:nvPr/>
        </p:nvGrpSpPr>
        <p:grpSpPr>
          <a:xfrm>
            <a:off x="0" y="5917548"/>
            <a:ext cx="12192000" cy="940452"/>
            <a:chOff x="0" y="5917548"/>
            <a:chExt cx="12192000" cy="940452"/>
          </a:xfrm>
        </p:grpSpPr>
        <p:pic>
          <p:nvPicPr>
            <p:cNvPr id="10" name="Graphic 9">
              <a:extLst>
                <a:ext uri="{FF2B5EF4-FFF2-40B4-BE49-F238E27FC236}">
                  <a16:creationId xmlns:a16="http://schemas.microsoft.com/office/drawing/2014/main" id="{950801FD-5F96-49DB-ED94-477187C989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EAAA2983-CFB8-42AB-F255-FCA8135C5264}"/>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90540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Neo1-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2"/>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2"/>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descr="A black background with blue text&#10;&#10;Description automatically generated">
            <a:extLst>
              <a:ext uri="{FF2B5EF4-FFF2-40B4-BE49-F238E27FC236}">
                <a16:creationId xmlns:a16="http://schemas.microsoft.com/office/drawing/2014/main" id="{4A423D6F-B418-030D-EA1E-F27A0918B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grpSp>
        <p:nvGrpSpPr>
          <p:cNvPr id="7" name="Group 6">
            <a:extLst>
              <a:ext uri="{FF2B5EF4-FFF2-40B4-BE49-F238E27FC236}">
                <a16:creationId xmlns:a16="http://schemas.microsoft.com/office/drawing/2014/main" id="{EBD104CD-3205-275E-7316-3FBA855487C2}"/>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08B7153E-BE94-31EC-A6D3-06791853AA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6B45EB4A-53C2-10CC-B3AD-10264F370828}"/>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8580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Neo1-Title Slide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2" name="Picture 1">
            <a:extLst>
              <a:ext uri="{FF2B5EF4-FFF2-40B4-BE49-F238E27FC236}">
                <a16:creationId xmlns:a16="http://schemas.microsoft.com/office/drawing/2014/main" id="{5AE2B021-34D4-64A4-2DC4-58968C83E8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1" y="69850"/>
            <a:ext cx="2218634" cy="1600200"/>
          </a:xfrm>
          <a:prstGeom prst="rect">
            <a:avLst/>
          </a:prstGeom>
        </p:spPr>
      </p:pic>
      <p:grpSp>
        <p:nvGrpSpPr>
          <p:cNvPr id="7" name="Group 6">
            <a:extLst>
              <a:ext uri="{FF2B5EF4-FFF2-40B4-BE49-F238E27FC236}">
                <a16:creationId xmlns:a16="http://schemas.microsoft.com/office/drawing/2014/main" id="{1CC73BB6-6490-F7A7-482D-1CFC457F89F6}"/>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E7D58AF7-4D5C-53B7-4FBB-DFBC7218EF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0AFF29BD-2E66-6BFE-F432-511F78C7EE52}"/>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3627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B-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408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Neo1-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0164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Neo1-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720000"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36993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eo1-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57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Neo1-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15410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Neo1-3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205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Neo1-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02B2C2-E304-9689-E4CC-028435143F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85677" y="171521"/>
            <a:ext cx="1311614" cy="946008"/>
          </a:xfrm>
          <a:prstGeom prst="rect">
            <a:avLst/>
          </a:prstGeom>
        </p:spPr>
      </p:pic>
      <p:pic>
        <p:nvPicPr>
          <p:cNvPr id="3" name="Picture 2">
            <a:extLst>
              <a:ext uri="{FF2B5EF4-FFF2-40B4-BE49-F238E27FC236}">
                <a16:creationId xmlns:a16="http://schemas.microsoft.com/office/drawing/2014/main" id="{57DC7363-86A2-E234-6186-AA09042F2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8170F9C4-D5AC-80AB-932C-E2D3E09B6A22}"/>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9631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Neo1-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129878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eo1-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3120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eo1-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529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eo1-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8B5CF3AF-07AE-7126-36A7-3212B8C61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D03C6F3A-F4E2-0646-B424-13BD6FBC63A1}"/>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4891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B-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37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eo1-Agenda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9924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eo1-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84770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eo1_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Tree>
    <p:extLst>
      <p:ext uri="{BB962C8B-B14F-4D97-AF65-F5344CB8AC3E}">
        <p14:creationId xmlns:p14="http://schemas.microsoft.com/office/powerpoint/2010/main" val="304575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Neo1-Titl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926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eo1-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419791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Neo1-Divider with Portal Pattern">
    <p:bg>
      <p:bgPr>
        <a:solidFill>
          <a:schemeClr val="accent2"/>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826AFAFC-98C4-E4F9-6C02-8878A4ABEA07}"/>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66A9E2">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pic>
        <p:nvPicPr>
          <p:cNvPr id="5" name="Graphic 4">
            <a:extLst>
              <a:ext uri="{FF2B5EF4-FFF2-40B4-BE49-F238E27FC236}">
                <a16:creationId xmlns:a16="http://schemas.microsoft.com/office/drawing/2014/main" id="{2BBCF0ED-2080-AF1A-8227-973730513F82}"/>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2" name="Picture 1" descr="A black background with blue text&#10;&#10;Description automatically generated">
            <a:extLst>
              <a:ext uri="{FF2B5EF4-FFF2-40B4-BE49-F238E27FC236}">
                <a16:creationId xmlns:a16="http://schemas.microsoft.com/office/drawing/2014/main" id="{F8EEF8E8-C7CF-40FA-6F58-C8CFC657D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pic>
        <p:nvPicPr>
          <p:cNvPr id="7" name="Picture 6">
            <a:extLst>
              <a:ext uri="{FF2B5EF4-FFF2-40B4-BE49-F238E27FC236}">
                <a16:creationId xmlns:a16="http://schemas.microsoft.com/office/drawing/2014/main" id="{F2207DE2-98C7-60E6-74B5-1CA4EEEE2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BF714CCA-879D-766F-6321-0ED7D5B1A7A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4248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Neo1-Divider with Line Pattern">
    <p:bg>
      <p:bgPr>
        <a:solidFill>
          <a:schemeClr val="accent2"/>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B23C2F9D-2D17-B8CE-1FBB-E4E6D87489D1}"/>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accent3"/>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A384EC53-6442-779F-C94A-4F944E9A53F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FE926F0B-75A9-D013-BA74-3242317E4A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pic>
        <p:nvPicPr>
          <p:cNvPr id="3" name="Picture 2">
            <a:extLst>
              <a:ext uri="{FF2B5EF4-FFF2-40B4-BE49-F238E27FC236}">
                <a16:creationId xmlns:a16="http://schemas.microsoft.com/office/drawing/2014/main" id="{72F2B676-D5B7-F97C-4EF1-1B17283A85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1195CAC5-4CD1-CC82-0D8B-DEAC5F1EA92C}"/>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95751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Neo1-Divider with Image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Arial" panose="020B0604020202020204" pitchFamily="34" charset="0"/>
              </a:defRPr>
            </a:lvl1pPr>
          </a:lstStyle>
          <a:p>
            <a:pPr lvl="0"/>
            <a:r>
              <a:rPr lang="en-US" dirty="0"/>
              <a:t>Click to edit subtitle text styles</a:t>
            </a:r>
          </a:p>
        </p:txBody>
      </p:sp>
      <p:pic>
        <p:nvPicPr>
          <p:cNvPr id="2" name="Picture 1">
            <a:extLst>
              <a:ext uri="{FF2B5EF4-FFF2-40B4-BE49-F238E27FC236}">
                <a16:creationId xmlns:a16="http://schemas.microsoft.com/office/drawing/2014/main" id="{16562B3A-91EE-ABAC-D442-573CC29B0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2CB7449E-4239-81A3-A22D-A18EE9CAD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sp>
        <p:nvSpPr>
          <p:cNvPr id="3" name="object 15">
            <a:extLst>
              <a:ext uri="{FF2B5EF4-FFF2-40B4-BE49-F238E27FC236}">
                <a16:creationId xmlns:a16="http://schemas.microsoft.com/office/drawing/2014/main" id="{3F982D7A-7CE6-C0B8-7F2C-AF3C7C75B7FF}"/>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93279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Neo1-Divider with Image 2">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60070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tx2"/>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latin typeface="Arial" panose="020B0604020202020204" pitchFamily="34" charset="0"/>
              </a:defRPr>
            </a:lvl1pPr>
            <a:lvl2pPr marL="0" indent="0">
              <a:buNone/>
              <a:defRPr/>
            </a:lvl2pPr>
          </a:lstStyle>
          <a:p>
            <a:pPr lvl="0"/>
            <a:r>
              <a:rPr lang="en-GB" dirty="0"/>
              <a:t>Click to edit Master text styles</a:t>
            </a:r>
          </a:p>
        </p:txBody>
      </p:sp>
      <p:pic>
        <p:nvPicPr>
          <p:cNvPr id="2" name="Picture 1" descr="A black background with blue text&#10;&#10;Description automatically generated">
            <a:extLst>
              <a:ext uri="{FF2B5EF4-FFF2-40B4-BE49-F238E27FC236}">
                <a16:creationId xmlns:a16="http://schemas.microsoft.com/office/drawing/2014/main" id="{0EB8C6E6-2F90-BCB5-2ED7-FA7DCD368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1" y="69850"/>
            <a:ext cx="2218635" cy="1600200"/>
          </a:xfrm>
          <a:prstGeom prst="rect">
            <a:avLst/>
          </a:prstGeom>
        </p:spPr>
      </p:pic>
      <p:pic>
        <p:nvPicPr>
          <p:cNvPr id="5" name="Picture 4">
            <a:extLst>
              <a:ext uri="{FF2B5EF4-FFF2-40B4-BE49-F238E27FC236}">
                <a16:creationId xmlns:a16="http://schemas.microsoft.com/office/drawing/2014/main" id="{98ECDB0A-7E8B-9395-354B-A55D962F6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5C484BE1-F6F6-9E68-C649-D320AC9B1A1D}"/>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52552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Neo1-Divider with Text Over Image">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latin typeface="Arial" panose="020B0604020202020204" pitchFamily="34" charset="0"/>
              </a:defRPr>
            </a:lvl1pPr>
          </a:lstStyle>
          <a:p>
            <a:pPr lvl="0"/>
            <a:r>
              <a:rPr lang="en-GB" dirty="0"/>
              <a:t>Click to edit Master text styles</a:t>
            </a:r>
            <a:endParaRPr lang="en-US" dirty="0"/>
          </a:p>
        </p:txBody>
      </p:sp>
      <p:pic>
        <p:nvPicPr>
          <p:cNvPr id="3" name="Picture 2">
            <a:extLst>
              <a:ext uri="{FF2B5EF4-FFF2-40B4-BE49-F238E27FC236}">
                <a16:creationId xmlns:a16="http://schemas.microsoft.com/office/drawing/2014/main" id="{2367F829-0491-1798-4944-FDE0D38688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48851" y="69850"/>
            <a:ext cx="2218634" cy="1600200"/>
          </a:xfrm>
          <a:prstGeom prst="rect">
            <a:avLst/>
          </a:prstGeom>
        </p:spPr>
      </p:pic>
      <p:pic>
        <p:nvPicPr>
          <p:cNvPr id="4" name="Picture 3">
            <a:extLst>
              <a:ext uri="{FF2B5EF4-FFF2-40B4-BE49-F238E27FC236}">
                <a16:creationId xmlns:a16="http://schemas.microsoft.com/office/drawing/2014/main" id="{DFB6946E-0B16-0BAE-8CD0-4D3F75133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6" name="object 15">
            <a:extLst>
              <a:ext uri="{FF2B5EF4-FFF2-40B4-BE49-F238E27FC236}">
                <a16:creationId xmlns:a16="http://schemas.microsoft.com/office/drawing/2014/main" id="{2DCD5322-27E4-147E-775A-4607F8ECB41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2119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B-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mn-lt"/>
              </a:defRPr>
            </a:lvl1pPr>
            <a:lvl2pPr marL="361950" indent="-182563">
              <a:buFont typeface="Arial" panose="020B0604020202020204" pitchFamily="34" charset="0"/>
              <a:buChar char="•"/>
              <a:defRPr b="0" i="0">
                <a:latin typeface="+mn-lt"/>
              </a:defRPr>
            </a:lvl2pPr>
            <a:lvl3pPr marL="625475" indent="-182563">
              <a:defRPr b="0" i="0">
                <a:latin typeface="+mn-lt"/>
              </a:defRPr>
            </a:lvl3pPr>
            <a:lvl4pPr marL="896938" indent="-182563">
              <a:defRPr b="0" i="0">
                <a:latin typeface="+mn-lt"/>
              </a:defRPr>
            </a:lvl4pPr>
            <a:lvl5pPr marL="1077913" indent="-182563">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80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Ovation-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6" name="Picture Placeholder 2">
            <a:extLst>
              <a:ext uri="{FF2B5EF4-FFF2-40B4-BE49-F238E27FC236}">
                <a16:creationId xmlns:a16="http://schemas.microsoft.com/office/drawing/2014/main" id="{FBE85939-322E-FA19-B2C1-DE4639C9D60F}"/>
              </a:ext>
            </a:extLst>
          </p:cNvPr>
          <p:cNvSpPr>
            <a:spLocks noGrp="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7" name="Picture Placeholder 5">
            <a:extLst>
              <a:ext uri="{FF2B5EF4-FFF2-40B4-BE49-F238E27FC236}">
                <a16:creationId xmlns:a16="http://schemas.microsoft.com/office/drawing/2014/main" id="{A4C4A3D0-E28D-022B-6DFA-E1D758966137}"/>
              </a:ext>
            </a:extLst>
          </p:cNvPr>
          <p:cNvSpPr>
            <a:spLocks noGrp="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13" name="Picture 12" descr="A black background with blue text&#10;&#10;Description automatically generated">
            <a:extLst>
              <a:ext uri="{FF2B5EF4-FFF2-40B4-BE49-F238E27FC236}">
                <a16:creationId xmlns:a16="http://schemas.microsoft.com/office/drawing/2014/main" id="{D0F65BCC-4269-5BEE-DE3A-19783A56F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grpSp>
        <p:nvGrpSpPr>
          <p:cNvPr id="9" name="Group 8">
            <a:extLst>
              <a:ext uri="{FF2B5EF4-FFF2-40B4-BE49-F238E27FC236}">
                <a16:creationId xmlns:a16="http://schemas.microsoft.com/office/drawing/2014/main" id="{23237F35-33AE-A310-0AE3-AE69ABCA71C6}"/>
              </a:ext>
            </a:extLst>
          </p:cNvPr>
          <p:cNvGrpSpPr/>
          <p:nvPr/>
        </p:nvGrpSpPr>
        <p:grpSpPr>
          <a:xfrm>
            <a:off x="0" y="5917548"/>
            <a:ext cx="12192000" cy="940452"/>
            <a:chOff x="0" y="5917548"/>
            <a:chExt cx="12192000" cy="940452"/>
          </a:xfrm>
        </p:grpSpPr>
        <p:pic>
          <p:nvPicPr>
            <p:cNvPr id="10" name="Graphic 9">
              <a:extLst>
                <a:ext uri="{FF2B5EF4-FFF2-40B4-BE49-F238E27FC236}">
                  <a16:creationId xmlns:a16="http://schemas.microsoft.com/office/drawing/2014/main" id="{11328928-BB5F-CFCA-EC61-25559F500B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2E80FD85-3D56-5737-E976-F9583147D9F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47135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Ovation-Title Slide Dark Background Image">
    <p:bg>
      <p:bgPr>
        <a:solidFill>
          <a:srgbClr val="15283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0" name="Picture Placeholder 2">
            <a:extLst>
              <a:ext uri="{FF2B5EF4-FFF2-40B4-BE49-F238E27FC236}">
                <a16:creationId xmlns:a16="http://schemas.microsoft.com/office/drawing/2014/main" id="{3DB6FE8F-2449-8302-69FA-9CB8F1B445B0}"/>
              </a:ext>
            </a:extLst>
          </p:cNvPr>
          <p:cNvSpPr>
            <a:spLocks noGrp="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11" name="Picture Placeholder 5">
            <a:extLst>
              <a:ext uri="{FF2B5EF4-FFF2-40B4-BE49-F238E27FC236}">
                <a16:creationId xmlns:a16="http://schemas.microsoft.com/office/drawing/2014/main" id="{E1426224-0662-21E9-EEB9-33731250F097}"/>
              </a:ext>
            </a:extLst>
          </p:cNvPr>
          <p:cNvSpPr>
            <a:spLocks noGrp="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8D2828F2-EBB6-4C6E-A2F7-95EE6B0027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350" y="80028"/>
            <a:ext cx="3468375" cy="1592543"/>
          </a:xfrm>
          <a:prstGeom prst="rect">
            <a:avLst/>
          </a:prstGeom>
        </p:spPr>
      </p:pic>
      <p:grpSp>
        <p:nvGrpSpPr>
          <p:cNvPr id="2" name="Group 1">
            <a:extLst>
              <a:ext uri="{FF2B5EF4-FFF2-40B4-BE49-F238E27FC236}">
                <a16:creationId xmlns:a16="http://schemas.microsoft.com/office/drawing/2014/main" id="{684F6B1F-9401-167C-9CE1-CEE5DF235A0B}"/>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54920C52-1802-4414-293B-38AFF9D591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9" name="object 6">
              <a:extLst>
                <a:ext uri="{FF2B5EF4-FFF2-40B4-BE49-F238E27FC236}">
                  <a16:creationId xmlns:a16="http://schemas.microsoft.com/office/drawing/2014/main" id="{FD725242-E3ED-E570-A825-ABE5F3EF7775}"/>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63265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Ovation-Title Slide with Light Background Image">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6" name="Picture 5" descr="A black background with blue text&#10;&#10;Description automatically generated">
            <a:extLst>
              <a:ext uri="{FF2B5EF4-FFF2-40B4-BE49-F238E27FC236}">
                <a16:creationId xmlns:a16="http://schemas.microsoft.com/office/drawing/2014/main" id="{7049AACB-6B86-D69C-7A70-91CD3F9F5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grpSp>
        <p:nvGrpSpPr>
          <p:cNvPr id="7" name="Group 6">
            <a:extLst>
              <a:ext uri="{FF2B5EF4-FFF2-40B4-BE49-F238E27FC236}">
                <a16:creationId xmlns:a16="http://schemas.microsoft.com/office/drawing/2014/main" id="{06F03FFD-79A6-C3BD-A651-77F65CF34848}"/>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38E2BD9E-1714-A47A-6EFF-A1D90A913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DF14B8A4-5210-D895-CE13-9DC14311B5D6}"/>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54594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Ovation-Title Slide with Portal Pattern">
    <p:bg>
      <p:bgPr>
        <a:solidFill>
          <a:srgbClr val="152835"/>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A7A8AA">
              <a:alpha val="34935"/>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9" name="Graphic 8">
            <a:extLst>
              <a:ext uri="{FF2B5EF4-FFF2-40B4-BE49-F238E27FC236}">
                <a16:creationId xmlns:a16="http://schemas.microsoft.com/office/drawing/2014/main" id="{0118B7F9-4AA4-C747-D3F7-77628DB98662}"/>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grpSp>
        <p:nvGrpSpPr>
          <p:cNvPr id="7" name="Group 6">
            <a:extLst>
              <a:ext uri="{FF2B5EF4-FFF2-40B4-BE49-F238E27FC236}">
                <a16:creationId xmlns:a16="http://schemas.microsoft.com/office/drawing/2014/main" id="{3FAC57E6-FF2A-60FF-A30D-70D7F3FE7740}"/>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7EA41F3E-AB61-4778-0915-EB47A233F0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EEF1BF56-1FBD-5B89-0198-C27B39C93C7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pic>
        <p:nvPicPr>
          <p:cNvPr id="2" name="Picture 1" descr="A black background with blue text&#10;&#10;Description automatically generated">
            <a:extLst>
              <a:ext uri="{FF2B5EF4-FFF2-40B4-BE49-F238E27FC236}">
                <a16:creationId xmlns:a16="http://schemas.microsoft.com/office/drawing/2014/main" id="{A5BAAC07-885C-E47C-BE2D-1E471AB64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spTree>
    <p:extLst>
      <p:ext uri="{BB962C8B-B14F-4D97-AF65-F5344CB8AC3E}">
        <p14:creationId xmlns:p14="http://schemas.microsoft.com/office/powerpoint/2010/main" val="184729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Ovation-Text layout 1 Black">
    <p:bg>
      <p:bgPr>
        <a:solidFill>
          <a:srgbClr val="152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306956"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30638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7826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Ovation-Text layout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pic>
        <p:nvPicPr>
          <p:cNvPr id="5" name="Picture 4" descr="A black background with blue text&#10;&#10;Description automatically generated">
            <a:extLst>
              <a:ext uri="{FF2B5EF4-FFF2-40B4-BE49-F238E27FC236}">
                <a16:creationId xmlns:a16="http://schemas.microsoft.com/office/drawing/2014/main" id="{68EA211A-600D-9941-BDF9-74BE11158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26017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Ovation-Text layout 2-col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92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Ovation-Text layout 2-col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solidFill>
                  <a:schemeClr val="tx1"/>
                </a:solidFill>
                <a:latin typeface="Arial" panose="020B0604020202020204" pitchFamily="34" charset="0"/>
              </a:defRPr>
            </a:lvl1pPr>
            <a:lvl2pPr marL="361950" indent="-182563">
              <a:buFont typeface="Arial" panose="020B0604020202020204" pitchFamily="34" charset="0"/>
              <a:buChar char="•"/>
              <a:defRPr b="0" i="0">
                <a:solidFill>
                  <a:schemeClr val="tx1"/>
                </a:solidFill>
                <a:latin typeface="Arial" panose="020B0604020202020204" pitchFamily="34" charset="0"/>
              </a:defRPr>
            </a:lvl2pPr>
            <a:lvl3pPr marL="625475" indent="-182563">
              <a:defRPr b="0" i="0">
                <a:solidFill>
                  <a:schemeClr val="tx1"/>
                </a:solidFill>
                <a:latin typeface="Arial" panose="020B0604020202020204" pitchFamily="34" charset="0"/>
              </a:defRPr>
            </a:lvl3pPr>
            <a:lvl4pPr marL="896938" indent="-182563">
              <a:defRPr b="0" i="0">
                <a:solidFill>
                  <a:schemeClr val="tx1"/>
                </a:solidFill>
                <a:latin typeface="Arial" panose="020B0604020202020204" pitchFamily="34" charset="0"/>
              </a:defRPr>
            </a:lvl4pPr>
            <a:lvl5pPr marL="1077913" indent="-182563">
              <a:defRPr b="0" i="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A black background with blue text&#10;&#10;Description automatically generated">
            <a:extLst>
              <a:ext uri="{FF2B5EF4-FFF2-40B4-BE49-F238E27FC236}">
                <a16:creationId xmlns:a16="http://schemas.microsoft.com/office/drawing/2014/main" id="{E48EAA17-E4F1-90B3-2BAB-FDAA2508B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339354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Ovation-Text layout 2-col, subhead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a:solidFill>
            <a:srgbClr val="7D1941"/>
          </a:solidFill>
        </p:spPr>
        <p:txBody>
          <a:bodyPr anchor="ctr" anchorCtr="0"/>
          <a:lstStyle>
            <a:lvl1pPr algn="ctr">
              <a:defRPr sz="2000" b="1" i="0">
                <a:solidFill>
                  <a:schemeClr val="bg1"/>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a:solidFill>
            <a:srgbClr val="7D1941"/>
          </a:solidFill>
        </p:spPr>
        <p:txBody>
          <a:bodyPr anchor="ctr" anchorCtr="0"/>
          <a:lstStyle>
            <a:lvl1pPr algn="ctr">
              <a:defRPr sz="2000" b="1" i="0">
                <a:solidFill>
                  <a:schemeClr val="bg1"/>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30620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Ovation-Text layout 2-col, subhead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solidFill>
                  <a:schemeClr val="tx1"/>
                </a:solidFill>
                <a:latin typeface="Arial" panose="020B0604020202020204" pitchFamily="34" charset="0"/>
              </a:defRPr>
            </a:lvl1pPr>
            <a:lvl2pPr marL="361950" indent="-182563">
              <a:buClrTx/>
              <a:buFont typeface="Arial" panose="020B0604020202020204" pitchFamily="34" charset="0"/>
              <a:buChar char="•"/>
              <a:defRPr sz="1400" b="0" i="0">
                <a:solidFill>
                  <a:schemeClr val="tx1"/>
                </a:solidFill>
                <a:latin typeface="Arial" panose="020B0604020202020204" pitchFamily="34" charset="0"/>
              </a:defRPr>
            </a:lvl2pPr>
            <a:lvl3pPr marL="533400" indent="-182563">
              <a:buClrTx/>
              <a:defRPr sz="1200" b="0" i="0">
                <a:solidFill>
                  <a:schemeClr val="tx1"/>
                </a:solidFill>
                <a:latin typeface="Arial" panose="020B0604020202020204" pitchFamily="34" charset="0"/>
              </a:defRPr>
            </a:lvl3pPr>
            <a:lvl4pPr marL="715963" indent="-182563">
              <a:buClrTx/>
              <a:defRPr sz="1200" b="0" i="0">
                <a:solidFill>
                  <a:schemeClr val="tx1"/>
                </a:solidFill>
                <a:latin typeface="Arial" panose="020B0604020202020204" pitchFamily="34" charset="0"/>
              </a:defRPr>
            </a:lvl4pPr>
            <a:lvl5pPr marL="896938" indent="-180975">
              <a:buClrTx/>
              <a:defRPr sz="1100"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solidFill>
                  <a:schemeClr val="tx1"/>
                </a:solidFill>
                <a:latin typeface="Arial" panose="020B0604020202020204" pitchFamily="34" charset="0"/>
              </a:defRPr>
            </a:lvl1pPr>
            <a:lvl2pPr marL="361950" indent="-182563">
              <a:buFont typeface="Arial" panose="020B0604020202020204" pitchFamily="34" charset="0"/>
              <a:buChar char="•"/>
              <a:defRPr sz="1400" b="0" i="0">
                <a:solidFill>
                  <a:schemeClr val="tx1"/>
                </a:solidFill>
                <a:latin typeface="Arial" panose="020B0604020202020204" pitchFamily="34" charset="0"/>
              </a:defRPr>
            </a:lvl2pPr>
            <a:lvl3pPr marL="625475" indent="-182563">
              <a:defRPr sz="1200" b="0" i="0">
                <a:solidFill>
                  <a:schemeClr val="tx1"/>
                </a:solidFill>
                <a:latin typeface="Arial" panose="020B0604020202020204" pitchFamily="34" charset="0"/>
              </a:defRPr>
            </a:lvl3pPr>
            <a:lvl4pPr marL="896938" indent="-182563">
              <a:defRPr sz="1200" b="0" i="0">
                <a:solidFill>
                  <a:schemeClr val="tx1"/>
                </a:solidFill>
                <a:latin typeface="Arial" panose="020B0604020202020204" pitchFamily="34" charset="0"/>
              </a:defRPr>
            </a:lvl4pPr>
            <a:lvl5pPr marL="1077913" indent="-182563">
              <a:defRPr sz="1100" b="0" i="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41831"/>
            <a:ext cx="5311775" cy="540000"/>
          </a:xfrm>
          <a:solidFill>
            <a:schemeClr val="accent6"/>
          </a:solidFill>
        </p:spPr>
        <p:txBody>
          <a:bodyPr anchor="ctr" anchorCtr="0"/>
          <a:lstStyle>
            <a:lvl1pPr algn="ctr">
              <a:defRPr sz="2000" b="1" i="0">
                <a:solidFill>
                  <a:schemeClr val="bg1"/>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17117"/>
            <a:ext cx="5310188" cy="539750"/>
          </a:xfrm>
          <a:solidFill>
            <a:schemeClr val="accent6"/>
          </a:solidFill>
        </p:spPr>
        <p:txBody>
          <a:bodyPr anchor="ctr" anchorCtr="0"/>
          <a:lstStyle>
            <a:lvl1pPr algn="ctr">
              <a:defRPr sz="2000" b="1" i="0">
                <a:solidFill>
                  <a:schemeClr val="bg1"/>
                </a:solidFill>
                <a:latin typeface="Arial" panose="020B0604020202020204" pitchFamily="34" charset="0"/>
              </a:defRPr>
            </a:lvl1pPr>
          </a:lstStyle>
          <a:p>
            <a:pPr lvl="0"/>
            <a:r>
              <a:rPr lang="en-GB" dirty="0"/>
              <a:t>Click to edit Master text styles</a:t>
            </a:r>
            <a:endParaRPr lang="en-US" dirty="0"/>
          </a:p>
        </p:txBody>
      </p:sp>
      <p:pic>
        <p:nvPicPr>
          <p:cNvPr id="9" name="Picture 8" descr="A black background with blue text&#10;&#10;Description automatically generated">
            <a:extLst>
              <a:ext uri="{FF2B5EF4-FFF2-40B4-BE49-F238E27FC236}">
                <a16:creationId xmlns:a16="http://schemas.microsoft.com/office/drawing/2014/main" id="{CDD57B02-C25D-BD2F-18DF-2B6BDD707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353694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B-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r>
              <a:rPr lang="en-US" dirty="0"/>
              <a:t>Click icon to add picture</a:t>
            </a:r>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r>
              <a:rPr lang="en-US" dirty="0"/>
              <a:t>Click icon to add picture</a:t>
            </a:r>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r>
              <a:rPr lang="en-US" dirty="0"/>
              <a:t>Click icon to add picture</a:t>
            </a:r>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mn-lt"/>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r>
              <a:rPr lang="en-US" dirty="0"/>
              <a:t>Click icon to add picture</a:t>
            </a:r>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r>
              <a:rPr lang="en-US" dirty="0"/>
              <a:t>Click icon to add picture</a:t>
            </a:r>
          </a:p>
        </p:txBody>
      </p:sp>
      <p:pic>
        <p:nvPicPr>
          <p:cNvPr id="3" name="Picture 2">
            <a:extLst>
              <a:ext uri="{FF2B5EF4-FFF2-40B4-BE49-F238E27FC236}">
                <a16:creationId xmlns:a16="http://schemas.microsoft.com/office/drawing/2014/main" id="{0483A79E-60C7-C22D-F1DD-EE63F8093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0513E2A3-B8AD-FE86-51FD-F4C200F1E29E}"/>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75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12556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Ovation-3 Column with Line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Tx/>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3371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Ovation-3 Column with Line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2" descr="A black background with blue text&#10;&#10;Description automatically generated">
            <a:extLst>
              <a:ext uri="{FF2B5EF4-FFF2-40B4-BE49-F238E27FC236}">
                <a16:creationId xmlns:a16="http://schemas.microsoft.com/office/drawing/2014/main" id="{9EA423D1-A99C-EFFD-A78D-D425DC7D7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2228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Ovation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20901F1-93BE-000F-54AE-883312178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40AC5E41-1569-3E13-76E9-42D4B91EB483}"/>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7140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Ovation-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83049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Ovation-Text layout 1-col + conten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chemeClr val="bg1"/>
          </a:solidFill>
        </p:spPr>
        <p:txBody>
          <a:bodyPr wrap="square" lIns="360000" tIns="360000" rIns="360000" bIns="360000" anchor="ctr" anchorCtr="0">
            <a:noAutofit/>
          </a:bodyPr>
          <a:lstStyle>
            <a:lvl1pPr>
              <a:defRPr b="0" i="0">
                <a:solidFill>
                  <a:srgbClr val="1E3A4C"/>
                </a:solidFill>
                <a:latin typeface="Arial" panose="020B0604020202020204" pitchFamily="34" charset="0"/>
              </a:defRPr>
            </a:lvl1pPr>
            <a:lvl2pPr>
              <a:defRPr b="0" i="0">
                <a:solidFill>
                  <a:srgbClr val="1E3A4C"/>
                </a:solidFill>
                <a:latin typeface="Arial" panose="020B0604020202020204" pitchFamily="34" charset="0"/>
              </a:defRPr>
            </a:lvl2pPr>
            <a:lvl3pPr>
              <a:defRPr b="0" i="0">
                <a:solidFill>
                  <a:srgbClr val="1E3A4C"/>
                </a:solidFill>
                <a:latin typeface="Arial" panose="020B0604020202020204" pitchFamily="34" charset="0"/>
              </a:defRPr>
            </a:lvl3pPr>
            <a:lvl4pPr>
              <a:defRPr b="0" i="0">
                <a:solidFill>
                  <a:srgbClr val="1E3A4C"/>
                </a:solidFill>
                <a:latin typeface="Arial" panose="020B0604020202020204" pitchFamily="34" charset="0"/>
              </a:defRPr>
            </a:lvl4pPr>
            <a:lvl5pPr>
              <a:defRPr b="0" i="0">
                <a:solidFill>
                  <a:srgbClr val="1E3A4C"/>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552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Ovation-Text layout content + 1 col Whit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solidFill>
                  <a:schemeClr val="tx1"/>
                </a:solidFill>
                <a:latin typeface="Arial" panose="020B0604020202020204" pitchFamily="34" charset="0"/>
              </a:defRPr>
            </a:lvl1pPr>
            <a:lvl2pPr marL="361950" indent="-182563">
              <a:buFont typeface="Arial" panose="020B0604020202020204" pitchFamily="34" charset="0"/>
              <a:buChar char="•"/>
              <a:defRPr b="0" i="0">
                <a:solidFill>
                  <a:schemeClr val="tx1"/>
                </a:solidFill>
                <a:latin typeface="Arial" panose="020B0604020202020204" pitchFamily="34" charset="0"/>
              </a:defRPr>
            </a:lvl2pPr>
            <a:lvl3pPr marL="625475" indent="-182563">
              <a:defRPr b="0" i="0">
                <a:solidFill>
                  <a:schemeClr val="tx1"/>
                </a:solidFill>
                <a:latin typeface="Arial" panose="020B0604020202020204" pitchFamily="34" charset="0"/>
              </a:defRPr>
            </a:lvl3pPr>
            <a:lvl4pPr marL="896938" indent="-182563">
              <a:defRPr b="0" i="0">
                <a:solidFill>
                  <a:schemeClr val="tx1"/>
                </a:solidFill>
                <a:latin typeface="Arial" panose="020B0604020202020204" pitchFamily="34" charset="0"/>
              </a:defRPr>
            </a:lvl4pPr>
            <a:lvl5pPr marL="1077913" indent="-182563">
              <a:defRPr b="0" i="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FFD2FF">
              <a:alpha val="35000"/>
            </a:srgbClr>
          </a:solidFill>
        </p:spPr>
        <p:txBody>
          <a:bodyPr wrap="square" lIns="360000" tIns="360000" rIns="360000" bIns="360000" anchor="ctr" anchorCtr="0">
            <a:noAutofit/>
          </a:bodyPr>
          <a:lstStyle>
            <a:lvl1pPr>
              <a:defRPr b="0" i="0">
                <a:solidFill>
                  <a:srgbClr val="1E3A4C"/>
                </a:solidFill>
                <a:latin typeface="Arial" panose="020B0604020202020204" pitchFamily="34" charset="0"/>
              </a:defRPr>
            </a:lvl1pPr>
            <a:lvl2pPr>
              <a:defRPr b="0" i="0">
                <a:solidFill>
                  <a:srgbClr val="1E3A4C"/>
                </a:solidFill>
                <a:latin typeface="Arial" panose="020B0604020202020204" pitchFamily="34" charset="0"/>
              </a:defRPr>
            </a:lvl2pPr>
            <a:lvl3pPr>
              <a:defRPr b="0" i="0">
                <a:solidFill>
                  <a:srgbClr val="1E3A4C"/>
                </a:solidFill>
                <a:latin typeface="Arial" panose="020B0604020202020204" pitchFamily="34" charset="0"/>
              </a:defRPr>
            </a:lvl3pPr>
            <a:lvl4pPr>
              <a:defRPr b="0" i="0">
                <a:solidFill>
                  <a:srgbClr val="1E3A4C"/>
                </a:solidFill>
                <a:latin typeface="Arial" panose="020B0604020202020204" pitchFamily="34" charset="0"/>
              </a:defRPr>
            </a:lvl4pPr>
            <a:lvl5pPr>
              <a:defRPr b="0" i="0">
                <a:solidFill>
                  <a:srgbClr val="1E3A4C"/>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Picture 2" descr="A black background with blue text&#10;&#10;Description automatically generated">
            <a:extLst>
              <a:ext uri="{FF2B5EF4-FFF2-40B4-BE49-F238E27FC236}">
                <a16:creationId xmlns:a16="http://schemas.microsoft.com/office/drawing/2014/main" id="{233EAA8C-45C8-D3B6-640A-B0F0727F7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13695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Ovation-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pic>
        <p:nvPicPr>
          <p:cNvPr id="9" name="Picture 8">
            <a:extLst>
              <a:ext uri="{FF2B5EF4-FFF2-40B4-BE49-F238E27FC236}">
                <a16:creationId xmlns:a16="http://schemas.microsoft.com/office/drawing/2014/main" id="{1F3317CE-F5AF-F758-8D64-2E2D98095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D08A8C0A-CB04-A617-0D5E-825981DB1528}"/>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325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Ovation-Text layout 2 line header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295805"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4635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Ovation-Text layout 2 line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284654" cy="864000"/>
          </a:xfrm>
        </p:spPr>
        <p:txBody>
          <a:bodyPr/>
          <a:lstStyle>
            <a:lvl1pPr>
              <a:defRPr>
                <a:solidFill>
                  <a:schemeClr val="tx2"/>
                </a:solidFill>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solidFill>
                  <a:schemeClr val="tx1"/>
                </a:solidFill>
                <a:latin typeface="Arial" panose="020B0604020202020204" pitchFamily="34" charset="0"/>
              </a:defRPr>
            </a:lvl1pPr>
            <a:lvl2pPr marL="361950" indent="-182563">
              <a:buClrTx/>
              <a:buFont typeface="Arial"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pic>
        <p:nvPicPr>
          <p:cNvPr id="3" name="Picture 2" descr="A black background with blue text&#10;&#10;Description automatically generated">
            <a:extLst>
              <a:ext uri="{FF2B5EF4-FFF2-40B4-BE49-F238E27FC236}">
                <a16:creationId xmlns:a16="http://schemas.microsoft.com/office/drawing/2014/main" id="{3FD1E311-9DD8-822F-C2C2-567FB5E9B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36089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Ovation-Agenda Numbered">
    <p:bg>
      <p:bgPr>
        <a:solidFill>
          <a:srgbClr val="152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28459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6107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B-Title +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992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Ovation-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9" y="1080000"/>
            <a:ext cx="928459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47253" y="19351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47253" y="25983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47253" y="32615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47253" y="39247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47253" y="45879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47253" y="52511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1" i="0">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7548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Ovation-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28459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511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Ovation-Title subhead only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85311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Ovation-Title subhead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Arial" panose="020B0604020202020204" pitchFamily="34" charset="0"/>
              </a:defRPr>
            </a:lvl1pPr>
          </a:lstStyle>
          <a:p>
            <a:pPr lvl="0"/>
            <a:r>
              <a:rPr lang="en-US" dirty="0"/>
              <a:t>Click to edit Master subtitle styles</a:t>
            </a:r>
            <a:endParaRPr lang="en-GB" dirty="0"/>
          </a:p>
        </p:txBody>
      </p:sp>
      <p:pic>
        <p:nvPicPr>
          <p:cNvPr id="3" name="Picture 2" descr="A black background with blue text&#10;&#10;Description automatically generated">
            <a:extLst>
              <a:ext uri="{FF2B5EF4-FFF2-40B4-BE49-F238E27FC236}">
                <a16:creationId xmlns:a16="http://schemas.microsoft.com/office/drawing/2014/main" id="{A9A62E94-82DD-2506-EA03-89D7C2920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267681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Ovation-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60398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Ovation-Blank with wordmark Whit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pic>
        <p:nvPicPr>
          <p:cNvPr id="2" name="Picture 1" descr="A black background with blue text&#10;&#10;Description automatically generated">
            <a:extLst>
              <a:ext uri="{FF2B5EF4-FFF2-40B4-BE49-F238E27FC236}">
                <a16:creationId xmlns:a16="http://schemas.microsoft.com/office/drawing/2014/main" id="{24BA7F5C-81D7-6912-F498-169FE3752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50" y="165100"/>
            <a:ext cx="2061206" cy="950976"/>
          </a:xfrm>
          <a:prstGeom prst="rect">
            <a:avLst/>
          </a:prstGeom>
        </p:spPr>
      </p:pic>
    </p:spTree>
    <p:extLst>
      <p:ext uri="{BB962C8B-B14F-4D97-AF65-F5344CB8AC3E}">
        <p14:creationId xmlns:p14="http://schemas.microsoft.com/office/powerpoint/2010/main" val="3334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Ovation-Divider with Portal Pattern">
    <p:bg>
      <p:bgPr>
        <a:solidFill>
          <a:srgbClr val="152835"/>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C450CF9-33A4-BE67-8834-EE0B43237516}"/>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A7A8AA">
              <a:alpha val="35139"/>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CAD88D76-B638-69C6-6DF6-0CB828669656}"/>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4EEB0705-D408-9C33-B493-7E89D1A8CD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pic>
        <p:nvPicPr>
          <p:cNvPr id="7" name="Picture 6">
            <a:extLst>
              <a:ext uri="{FF2B5EF4-FFF2-40B4-BE49-F238E27FC236}">
                <a16:creationId xmlns:a16="http://schemas.microsoft.com/office/drawing/2014/main" id="{3655C5ED-D35A-AB03-31E3-7568B65779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9" name="object 15">
            <a:extLst>
              <a:ext uri="{FF2B5EF4-FFF2-40B4-BE49-F238E27FC236}">
                <a16:creationId xmlns:a16="http://schemas.microsoft.com/office/drawing/2014/main" id="{D6D5B3C7-C911-026D-5EEC-B50179250C4A}"/>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00358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Ovation-Divider with Line Pattern">
    <p:bg>
      <p:bgPr>
        <a:solidFill>
          <a:srgbClr val="152835"/>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D9251483-B58C-0E44-D99E-EB74F154467A}"/>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bg1"/>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DB8E499A-F982-D0B0-0299-C9B145677B6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450CB3D8-F177-3096-400F-74AB42C24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pic>
        <p:nvPicPr>
          <p:cNvPr id="3" name="Picture 2">
            <a:extLst>
              <a:ext uri="{FF2B5EF4-FFF2-40B4-BE49-F238E27FC236}">
                <a16:creationId xmlns:a16="http://schemas.microsoft.com/office/drawing/2014/main" id="{721E3455-37A1-CE29-2A3F-1FE8897292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BAC42E84-D698-F183-CDD7-747312C8BACB}"/>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2110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Ovation-Divider with Image 1">
    <p:bg>
      <p:bgPr>
        <a:solidFill>
          <a:srgbClr val="FFD0FF">
            <a:alpha val="35000"/>
          </a:srgb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solidFill>
                  <a:srgbClr val="1E3A4C"/>
                </a:solidFill>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solidFill>
                  <a:schemeClr val="tx1"/>
                </a:solidFill>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solidFill>
                  <a:schemeClr val="tx1"/>
                </a:solidFill>
                <a:latin typeface="Arial" panose="020B0604020202020204" pitchFamily="34" charset="0"/>
              </a:defRPr>
            </a:lvl1pPr>
          </a:lstStyle>
          <a:p>
            <a:pPr lvl="0"/>
            <a:r>
              <a:rPr lang="en-US" dirty="0"/>
              <a:t>Click to edit subtitle text styles</a:t>
            </a:r>
          </a:p>
        </p:txBody>
      </p:sp>
      <p:pic>
        <p:nvPicPr>
          <p:cNvPr id="2" name="Picture 1">
            <a:extLst>
              <a:ext uri="{FF2B5EF4-FFF2-40B4-BE49-F238E27FC236}">
                <a16:creationId xmlns:a16="http://schemas.microsoft.com/office/drawing/2014/main" id="{16562B3A-91EE-ABAC-D442-573CC29B0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58FD06B6-3F16-2D8E-3D3C-EEB083469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sp>
        <p:nvSpPr>
          <p:cNvPr id="4" name="object 15">
            <a:extLst>
              <a:ext uri="{FF2B5EF4-FFF2-40B4-BE49-F238E27FC236}">
                <a16:creationId xmlns:a16="http://schemas.microsoft.com/office/drawing/2014/main" id="{402E69B8-A2D7-2C5A-0775-F08C699ED34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7544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Ovation-Divider with image 2">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solidFill>
                  <a:schemeClr val="tx1"/>
                </a:solidFill>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solidFill>
                  <a:schemeClr val="tx1"/>
                </a:solidFill>
                <a:latin typeface="Arial" panose="020B0604020202020204" pitchFamily="34" charset="0"/>
              </a:defRPr>
            </a:lvl1pPr>
            <a:lvl2pPr marL="0" indent="0">
              <a:buNone/>
              <a:defRPr/>
            </a:lvl2pPr>
          </a:lstStyle>
          <a:p>
            <a:pPr lvl="0"/>
            <a:r>
              <a:rPr lang="en-GB" dirty="0"/>
              <a:t>Click to edit Master text styles</a:t>
            </a:r>
          </a:p>
        </p:txBody>
      </p:sp>
      <p:pic>
        <p:nvPicPr>
          <p:cNvPr id="2" name="Picture 1" descr="A black background with blue text&#10;&#10;Description automatically generated">
            <a:extLst>
              <a:ext uri="{FF2B5EF4-FFF2-40B4-BE49-F238E27FC236}">
                <a16:creationId xmlns:a16="http://schemas.microsoft.com/office/drawing/2014/main" id="{74973B44-494C-2F56-AE4A-9FEBCBA49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 y="76200"/>
            <a:ext cx="3468375" cy="1600200"/>
          </a:xfrm>
          <a:prstGeom prst="rect">
            <a:avLst/>
          </a:prstGeom>
        </p:spPr>
      </p:pic>
      <p:pic>
        <p:nvPicPr>
          <p:cNvPr id="5" name="Picture 4">
            <a:extLst>
              <a:ext uri="{FF2B5EF4-FFF2-40B4-BE49-F238E27FC236}">
                <a16:creationId xmlns:a16="http://schemas.microsoft.com/office/drawing/2014/main" id="{FA7D9426-E09B-1BA6-043F-E02E9D3BE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28641EFA-1D62-098C-1AA5-4D4C3F22484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43315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B-Title Slide Sky Blue with Images">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2"/>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a:defRPr>
            </a:lvl1pPr>
            <a:lvl2pPr marL="0" indent="0">
              <a:buNone/>
              <a:defRPr/>
            </a:lvl2pPr>
          </a:lstStyle>
          <a:p>
            <a:pPr lvl="0"/>
            <a:r>
              <a:rPr lang="en-GB" dirty="0"/>
              <a:t>Subtitle</a:t>
            </a:r>
          </a:p>
        </p:txBody>
      </p:sp>
      <p:sp>
        <p:nvSpPr>
          <p:cNvPr id="31" name="Picture Placeholder 30">
            <a:extLst>
              <a:ext uri="{FF2B5EF4-FFF2-40B4-BE49-F238E27FC236}">
                <a16:creationId xmlns:a16="http://schemas.microsoft.com/office/drawing/2014/main" id="{BC875950-3D42-6A73-8CE2-23BC9BEB5AAA}"/>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latin typeface="Arial" panose="020B0604020202020204" pitchFamily="34" charset="0"/>
              </a:defRPr>
            </a:lvl1pPr>
          </a:lstStyle>
          <a:p>
            <a:r>
              <a:rPr lang="en-US" dirty="0"/>
              <a:t>Click icon to add picture</a:t>
            </a:r>
          </a:p>
        </p:txBody>
      </p:sp>
      <p:sp>
        <p:nvSpPr>
          <p:cNvPr id="36" name="Picture Placeholder 35">
            <a:extLst>
              <a:ext uri="{FF2B5EF4-FFF2-40B4-BE49-F238E27FC236}">
                <a16:creationId xmlns:a16="http://schemas.microsoft.com/office/drawing/2014/main" id="{A641C9B5-7A80-3DC6-4D06-DE0DD3129E71}"/>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latin typeface="Arial" panose="020B0604020202020204" pitchFamily="34" charset="0"/>
              </a:defRPr>
            </a:lvl1pPr>
          </a:lstStyle>
          <a:p>
            <a:r>
              <a:rPr lang="en-US" dirty="0"/>
              <a:t>Click icon to add picture</a:t>
            </a:r>
          </a:p>
        </p:txBody>
      </p:sp>
      <p:pic>
        <p:nvPicPr>
          <p:cNvPr id="40" name="Graphic 39">
            <a:extLst>
              <a:ext uri="{FF2B5EF4-FFF2-40B4-BE49-F238E27FC236}">
                <a16:creationId xmlns:a16="http://schemas.microsoft.com/office/drawing/2014/main" id="{4DCFEFB1-C3A9-8337-41F9-3C24B43AE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7850" y="515938"/>
            <a:ext cx="2198006" cy="746650"/>
          </a:xfrm>
          <a:prstGeom prst="rect">
            <a:avLst/>
          </a:prstGeom>
        </p:spPr>
      </p:pic>
      <p:grpSp>
        <p:nvGrpSpPr>
          <p:cNvPr id="6" name="Group 5">
            <a:extLst>
              <a:ext uri="{FF2B5EF4-FFF2-40B4-BE49-F238E27FC236}">
                <a16:creationId xmlns:a16="http://schemas.microsoft.com/office/drawing/2014/main" id="{60B2F928-B0DA-4B05-0E37-233AE64F92EF}"/>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A3D7281E-984B-8907-B9FB-92177378C3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FB6FD5C3-C280-AF43-200D-3D8F55EFFC8D}"/>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2832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B-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80189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Ovation-Divider with Text Over Image placeholder">
    <p:bg>
      <p:bgPr>
        <a:solidFill>
          <a:srgbClr val="152835"/>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solidFill>
                  <a:srgbClr val="1E3A4C"/>
                </a:solidFill>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solidFill>
                  <a:schemeClr val="tx1"/>
                </a:solidFill>
                <a:latin typeface="Arial" panose="020B0604020202020204" pitchFamily="34" charset="0"/>
              </a:defRPr>
            </a:lvl1pPr>
          </a:lstStyle>
          <a:p>
            <a:pPr lvl="0"/>
            <a:r>
              <a:rPr lang="en-GB" dirty="0"/>
              <a:t>Click to edit Master text styles</a:t>
            </a:r>
            <a:endParaRPr lang="en-US" dirty="0"/>
          </a:p>
        </p:txBody>
      </p:sp>
      <p:pic>
        <p:nvPicPr>
          <p:cNvPr id="3" name="Picture 2">
            <a:extLst>
              <a:ext uri="{FF2B5EF4-FFF2-40B4-BE49-F238E27FC236}">
                <a16:creationId xmlns:a16="http://schemas.microsoft.com/office/drawing/2014/main" id="{0B5D2913-E1DC-7690-4EB0-5F123E558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91550" y="80028"/>
            <a:ext cx="3468375" cy="1592543"/>
          </a:xfrm>
          <a:prstGeom prst="rect">
            <a:avLst/>
          </a:prstGeom>
        </p:spPr>
      </p:pic>
      <p:pic>
        <p:nvPicPr>
          <p:cNvPr id="4" name="Picture 3">
            <a:extLst>
              <a:ext uri="{FF2B5EF4-FFF2-40B4-BE49-F238E27FC236}">
                <a16:creationId xmlns:a16="http://schemas.microsoft.com/office/drawing/2014/main" id="{8CA6C862-C1E7-375A-1190-474854819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F23D0CCB-861B-65A7-2BD5-C26A74AB5652}"/>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411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Lawyers-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0" i="0" kern="1200" spc="-97" dirty="0">
                <a:solidFill>
                  <a:schemeClr val="tx1"/>
                </a:solidFill>
                <a:latin typeface="+mj-lt"/>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panose="020B0604020202020204" pitchFamily="34" charset="0"/>
              </a:defRPr>
            </a:lvl1pPr>
            <a:lvl2pPr marL="0" indent="0">
              <a:buNone/>
              <a:defRPr/>
            </a:lvl2pPr>
          </a:lstStyle>
          <a:p>
            <a:pPr lvl="0"/>
            <a:r>
              <a:rPr lang="en-GB" dirty="0"/>
              <a:t>Subtitle</a:t>
            </a:r>
          </a:p>
        </p:txBody>
      </p:sp>
      <p:sp>
        <p:nvSpPr>
          <p:cNvPr id="6" name="Picture Placeholder 2">
            <a:extLst>
              <a:ext uri="{FF2B5EF4-FFF2-40B4-BE49-F238E27FC236}">
                <a16:creationId xmlns:a16="http://schemas.microsoft.com/office/drawing/2014/main" id="{FBE85939-322E-FA19-B2C1-DE4639C9D60F}"/>
              </a:ext>
            </a:extLst>
          </p:cNvPr>
          <p:cNvSpPr>
            <a:spLocks noGrp="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7" name="Picture Placeholder 5">
            <a:extLst>
              <a:ext uri="{FF2B5EF4-FFF2-40B4-BE49-F238E27FC236}">
                <a16:creationId xmlns:a16="http://schemas.microsoft.com/office/drawing/2014/main" id="{A4C4A3D0-E28D-022B-6DFA-E1D758966137}"/>
              </a:ext>
            </a:extLst>
          </p:cNvPr>
          <p:cNvSpPr>
            <a:spLocks noGrp="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grpSp>
        <p:nvGrpSpPr>
          <p:cNvPr id="9" name="Group 8">
            <a:extLst>
              <a:ext uri="{FF2B5EF4-FFF2-40B4-BE49-F238E27FC236}">
                <a16:creationId xmlns:a16="http://schemas.microsoft.com/office/drawing/2014/main" id="{23237F35-33AE-A310-0AE3-AE69ABCA71C6}"/>
              </a:ext>
            </a:extLst>
          </p:cNvPr>
          <p:cNvGrpSpPr/>
          <p:nvPr/>
        </p:nvGrpSpPr>
        <p:grpSpPr>
          <a:xfrm>
            <a:off x="0" y="5917548"/>
            <a:ext cx="12192000" cy="940452"/>
            <a:chOff x="0" y="5917548"/>
            <a:chExt cx="12192000" cy="940452"/>
          </a:xfrm>
        </p:grpSpPr>
        <p:pic>
          <p:nvPicPr>
            <p:cNvPr id="10" name="Graphic 9">
              <a:extLst>
                <a:ext uri="{FF2B5EF4-FFF2-40B4-BE49-F238E27FC236}">
                  <a16:creationId xmlns:a16="http://schemas.microsoft.com/office/drawing/2014/main" id="{11328928-BB5F-CFCA-EC61-25559F500B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2E80FD85-3D56-5737-E976-F9583147D9F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BentonSans Regular"/>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pic>
        <p:nvPicPr>
          <p:cNvPr id="3" name="Picture 2" descr="A black background with blue text&#10;&#10;Description automatically generated">
            <a:extLst>
              <a:ext uri="{FF2B5EF4-FFF2-40B4-BE49-F238E27FC236}">
                <a16:creationId xmlns:a16="http://schemas.microsoft.com/office/drawing/2014/main" id="{A85498FF-AEC4-6777-D096-60DC7A53A4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10158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Lawyers-Title Slide Dark Background Image">
    <p:bg>
      <p:bgPr>
        <a:solidFill>
          <a:srgbClr val="15283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0" i="0" kern="1200" spc="-97" dirty="0">
                <a:solidFill>
                  <a:srgbClr val="FFFFFF"/>
                </a:solidFill>
                <a:latin typeface="+mj-lt"/>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mn-lt"/>
                <a:ea typeface="+mn-ea"/>
                <a:cs typeface="Arial" panose="020B0604020202020204" pitchFamily="34" charset="0"/>
              </a:defRPr>
            </a:lvl1pPr>
            <a:lvl2pPr marL="0" indent="0">
              <a:buNone/>
              <a:defRPr/>
            </a:lvl2pPr>
          </a:lstStyle>
          <a:p>
            <a:pPr lvl="0"/>
            <a:r>
              <a:rPr lang="en-GB" dirty="0"/>
              <a:t>Subtitle</a:t>
            </a:r>
          </a:p>
        </p:txBody>
      </p:sp>
      <p:sp>
        <p:nvSpPr>
          <p:cNvPr id="10" name="Picture Placeholder 2">
            <a:extLst>
              <a:ext uri="{FF2B5EF4-FFF2-40B4-BE49-F238E27FC236}">
                <a16:creationId xmlns:a16="http://schemas.microsoft.com/office/drawing/2014/main" id="{3DB6FE8F-2449-8302-69FA-9CB8F1B445B0}"/>
              </a:ext>
            </a:extLst>
          </p:cNvPr>
          <p:cNvSpPr>
            <a:spLocks noGrp="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11" name="Picture Placeholder 5">
            <a:extLst>
              <a:ext uri="{FF2B5EF4-FFF2-40B4-BE49-F238E27FC236}">
                <a16:creationId xmlns:a16="http://schemas.microsoft.com/office/drawing/2014/main" id="{E1426224-0662-21E9-EEB9-33731250F097}"/>
              </a:ext>
            </a:extLst>
          </p:cNvPr>
          <p:cNvSpPr>
            <a:spLocks noGrp="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684F6B1F-9401-167C-9CE1-CEE5DF235A0B}"/>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54920C52-1802-4414-293B-38AFF9D591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9" name="object 6">
              <a:extLst>
                <a:ext uri="{FF2B5EF4-FFF2-40B4-BE49-F238E27FC236}">
                  <a16:creationId xmlns:a16="http://schemas.microsoft.com/office/drawing/2014/main" id="{FD725242-E3ED-E570-A825-ABE5F3EF7775}"/>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BentonSans Regular"/>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pic>
        <p:nvPicPr>
          <p:cNvPr id="3" name="Picture 2" descr="A black background with white text&#10;&#10;Description automatically generated">
            <a:extLst>
              <a:ext uri="{FF2B5EF4-FFF2-40B4-BE49-F238E27FC236}">
                <a16:creationId xmlns:a16="http://schemas.microsoft.com/office/drawing/2014/main" id="{DA3E009B-28F0-8B58-8A8A-BFA98F2B76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9084" y="214875"/>
            <a:ext cx="2661385" cy="1600200"/>
          </a:xfrm>
          <a:prstGeom prst="rect">
            <a:avLst/>
          </a:prstGeom>
        </p:spPr>
      </p:pic>
    </p:spTree>
    <p:extLst>
      <p:ext uri="{BB962C8B-B14F-4D97-AF65-F5344CB8AC3E}">
        <p14:creationId xmlns:p14="http://schemas.microsoft.com/office/powerpoint/2010/main" val="33299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Lawyers-Title Slide with Light Background Image">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0" i="0" kern="1200" spc="-97" dirty="0">
                <a:solidFill>
                  <a:schemeClr val="tx1"/>
                </a:solidFill>
                <a:latin typeface="+mj-lt"/>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panose="020B0604020202020204" pitchFamily="34" charset="0"/>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grpSp>
        <p:nvGrpSpPr>
          <p:cNvPr id="7" name="Group 6">
            <a:extLst>
              <a:ext uri="{FF2B5EF4-FFF2-40B4-BE49-F238E27FC236}">
                <a16:creationId xmlns:a16="http://schemas.microsoft.com/office/drawing/2014/main" id="{06F03FFD-79A6-C3BD-A651-77F65CF34848}"/>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38E2BD9E-1714-A47A-6EFF-A1D90A9138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DF14B8A4-5210-D895-CE13-9DC14311B5D6}"/>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BentonSans Regular"/>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pic>
        <p:nvPicPr>
          <p:cNvPr id="2" name="Picture 1" descr="A black background with blue text&#10;&#10;Description automatically generated">
            <a:extLst>
              <a:ext uri="{FF2B5EF4-FFF2-40B4-BE49-F238E27FC236}">
                <a16:creationId xmlns:a16="http://schemas.microsoft.com/office/drawing/2014/main" id="{5F6808BB-3D40-5424-50C0-8DC35398A2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23743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Lawyers-Title Slide with Portal Pattern">
    <p:bg>
      <p:bgPr>
        <a:solidFill>
          <a:srgbClr val="152835"/>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A7A8AA">
              <a:alpha val="34935"/>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0" i="0" kern="1200" spc="-97" dirty="0">
                <a:solidFill>
                  <a:schemeClr val="bg1"/>
                </a:solidFill>
                <a:latin typeface="+mj-lt"/>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mn-lt"/>
                <a:ea typeface="+mn-ea"/>
                <a:cs typeface="Arial" panose="020B0604020202020204" pitchFamily="34" charset="0"/>
              </a:defRPr>
            </a:lvl1pPr>
            <a:lvl2pPr marL="0" indent="0">
              <a:buNone/>
              <a:defRPr/>
            </a:lvl2pPr>
          </a:lstStyle>
          <a:p>
            <a:pPr lvl="0"/>
            <a:r>
              <a:rPr lang="en-GB" dirty="0"/>
              <a:t>Subtitle</a:t>
            </a:r>
          </a:p>
        </p:txBody>
      </p:sp>
      <p:pic>
        <p:nvPicPr>
          <p:cNvPr id="9" name="Graphic 8">
            <a:extLst>
              <a:ext uri="{FF2B5EF4-FFF2-40B4-BE49-F238E27FC236}">
                <a16:creationId xmlns:a16="http://schemas.microsoft.com/office/drawing/2014/main" id="{0118B7F9-4AA4-C747-D3F7-77628DB98662}"/>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709662"/>
          </a:xfrm>
          <a:prstGeom prst="rect">
            <a:avLst/>
          </a:prstGeom>
        </p:spPr>
      </p:pic>
      <p:grpSp>
        <p:nvGrpSpPr>
          <p:cNvPr id="7" name="Group 6">
            <a:extLst>
              <a:ext uri="{FF2B5EF4-FFF2-40B4-BE49-F238E27FC236}">
                <a16:creationId xmlns:a16="http://schemas.microsoft.com/office/drawing/2014/main" id="{3FAC57E6-FF2A-60FF-A30D-70D7F3FE7740}"/>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7EA41F3E-AB61-4778-0915-EB47A233F0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EEF1BF56-1FBD-5B89-0198-C27B39C93C7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BentonSans Regular"/>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pic>
        <p:nvPicPr>
          <p:cNvPr id="3" name="Picture 2" descr="A black background with blue text&#10;&#10;Description automatically generated">
            <a:extLst>
              <a:ext uri="{FF2B5EF4-FFF2-40B4-BE49-F238E27FC236}">
                <a16:creationId xmlns:a16="http://schemas.microsoft.com/office/drawing/2014/main" id="{A9F9657C-F2C4-1CFE-C523-D0B1357374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185197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Lawyers-Text layout 1 Black">
    <p:bg>
      <p:bgPr>
        <a:solidFill>
          <a:srgbClr val="152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306956"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306380"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35529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awyers-Text layout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mn-lt"/>
              </a:defRPr>
            </a:lvl1pPr>
            <a:lvl2pPr marL="361950" indent="-182563">
              <a:buClrTx/>
              <a:buFont typeface="BentonSans Book" panose="020B0604020202020204" pitchFamily="34" charset="0"/>
              <a:buChar char="•"/>
              <a:defRPr b="0" i="0">
                <a:solidFill>
                  <a:schemeClr val="tx1"/>
                </a:solidFill>
                <a:latin typeface="+mn-lt"/>
              </a:defRPr>
            </a:lvl2pPr>
            <a:lvl3pPr marL="533400" indent="-182563">
              <a:buClrTx/>
              <a:defRPr b="0" i="0">
                <a:solidFill>
                  <a:schemeClr val="tx1"/>
                </a:solidFill>
                <a:latin typeface="+mn-lt"/>
              </a:defRPr>
            </a:lvl3pPr>
            <a:lvl4pPr marL="715963" indent="-182563">
              <a:buClrTx/>
              <a:defRPr b="0" i="0">
                <a:solidFill>
                  <a:schemeClr val="tx1"/>
                </a:solidFill>
                <a:latin typeface="+mn-lt"/>
              </a:defRPr>
            </a:lvl4pPr>
            <a:lvl5pPr marL="896938" indent="-180975">
              <a:buClrTx/>
              <a:defRPr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pic>
        <p:nvPicPr>
          <p:cNvPr id="3" name="Picture 2" descr="A black background with blue text&#10;&#10;Description automatically generated">
            <a:extLst>
              <a:ext uri="{FF2B5EF4-FFF2-40B4-BE49-F238E27FC236}">
                <a16:creationId xmlns:a16="http://schemas.microsoft.com/office/drawing/2014/main" id="{EEC3E4D3-A84C-3197-27EF-264EC18EBD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4904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awyers-Text layout 2-col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BentonSans Book" panose="020B0604020202020204" pitchFamily="34" charset="0"/>
              <a:buNone/>
              <a:defRPr sz="2000" b="0" i="0">
                <a:latin typeface="Arial" panose="020B0604020202020204" pitchFamily="34" charset="0"/>
              </a:defRPr>
            </a:lvl1pPr>
            <a:lvl2pPr marL="361950" indent="-182563">
              <a:buFont typeface="BentonSans Book"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22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Lawyers-Text layout 2-col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mn-lt"/>
              </a:defRPr>
            </a:lvl1pPr>
            <a:lvl2pPr marL="361950" indent="-182563">
              <a:buClrTx/>
              <a:buFont typeface="BentonSans Book" panose="020B0604020202020204" pitchFamily="34" charset="0"/>
              <a:buChar char="•"/>
              <a:defRPr b="0" i="0">
                <a:solidFill>
                  <a:schemeClr val="tx1"/>
                </a:solidFill>
                <a:latin typeface="+mn-lt"/>
              </a:defRPr>
            </a:lvl2pPr>
            <a:lvl3pPr marL="533400" indent="-182563">
              <a:buClrTx/>
              <a:defRPr b="0" i="0">
                <a:solidFill>
                  <a:schemeClr val="tx1"/>
                </a:solidFill>
                <a:latin typeface="+mn-lt"/>
              </a:defRPr>
            </a:lvl3pPr>
            <a:lvl4pPr marL="715963" indent="-182563">
              <a:buClrTx/>
              <a:defRPr b="0" i="0">
                <a:solidFill>
                  <a:schemeClr val="tx1"/>
                </a:solidFill>
                <a:latin typeface="+mn-lt"/>
              </a:defRPr>
            </a:lvl4pPr>
            <a:lvl5pPr marL="896938" indent="-180975">
              <a:buClrTx/>
              <a:defRPr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BentonSans Book" panose="020B0604020202020204" pitchFamily="34" charset="0"/>
              <a:buNone/>
              <a:defRPr sz="2000" b="0" i="0">
                <a:solidFill>
                  <a:schemeClr val="tx1"/>
                </a:solidFill>
                <a:latin typeface="+mn-lt"/>
              </a:defRPr>
            </a:lvl1pPr>
            <a:lvl2pPr marL="361950" indent="-182563">
              <a:buFont typeface="BentonSans Book" panose="020B0604020202020204" pitchFamily="34" charset="0"/>
              <a:buChar char="•"/>
              <a:defRPr b="0" i="0">
                <a:solidFill>
                  <a:schemeClr val="tx1"/>
                </a:solidFill>
                <a:latin typeface="+mn-lt"/>
              </a:defRPr>
            </a:lvl2pPr>
            <a:lvl3pPr marL="625475" indent="-182563">
              <a:defRPr b="0" i="0">
                <a:solidFill>
                  <a:schemeClr val="tx1"/>
                </a:solidFill>
                <a:latin typeface="+mn-lt"/>
              </a:defRPr>
            </a:lvl3pPr>
            <a:lvl4pPr marL="896938" indent="-182563">
              <a:defRPr b="0" i="0">
                <a:solidFill>
                  <a:schemeClr val="tx1"/>
                </a:solidFill>
                <a:latin typeface="+mn-lt"/>
              </a:defRPr>
            </a:lvl4pPr>
            <a:lvl5pPr marL="1077913" indent="-182563">
              <a:defRPr b="0" i="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black background with blue text&#10;&#10;Description automatically generated">
            <a:extLst>
              <a:ext uri="{FF2B5EF4-FFF2-40B4-BE49-F238E27FC236}">
                <a16:creationId xmlns:a16="http://schemas.microsoft.com/office/drawing/2014/main" id="{448F0A2B-E442-0CA9-CB91-B577ED6DF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7212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Lawyers-Text layout 2-col, subhead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BentonSans Book" panose="020B0604020202020204" pitchFamily="34" charset="0"/>
              <a:buNone/>
              <a:tabLst/>
              <a:defRPr sz="1800" b="0" i="0">
                <a:latin typeface="+mn-lt"/>
              </a:defRPr>
            </a:lvl1pPr>
            <a:lvl2pPr marL="361950" indent="-182563">
              <a:buClrTx/>
              <a:buFont typeface="BentonSans Book" panose="020B0604020202020204" pitchFamily="34" charset="0"/>
              <a:buChar char="•"/>
              <a:defRPr sz="1400" b="0" i="0">
                <a:latin typeface="+mn-lt"/>
              </a:defRPr>
            </a:lvl2pPr>
            <a:lvl3pPr marL="533400" indent="-182563">
              <a:buClrTx/>
              <a:defRPr sz="1200" b="0" i="0">
                <a:latin typeface="+mn-lt"/>
              </a:defRPr>
            </a:lvl3pPr>
            <a:lvl4pPr marL="715963" indent="-182563">
              <a:buClrTx/>
              <a:defRPr sz="1200" b="0" i="0">
                <a:latin typeface="+mn-lt"/>
              </a:defRPr>
            </a:lvl4pPr>
            <a:lvl5pPr marL="896938" indent="-180975">
              <a:buClrTx/>
              <a:defRPr sz="1100"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BentonSans Book" panose="020B0604020202020204" pitchFamily="34" charset="0"/>
              <a:buNone/>
              <a:defRPr sz="1800" b="0" i="0">
                <a:latin typeface="+mn-lt"/>
              </a:defRPr>
            </a:lvl1pPr>
            <a:lvl2pPr marL="361950" indent="-182563">
              <a:buFont typeface="BentonSans Book" panose="020B0604020202020204" pitchFamily="34" charset="0"/>
              <a:buChar char="•"/>
              <a:defRPr sz="1400" b="0" i="0">
                <a:latin typeface="+mn-lt"/>
              </a:defRPr>
            </a:lvl2pPr>
            <a:lvl3pPr marL="625475" indent="-182563">
              <a:defRPr sz="1200" b="0" i="0">
                <a:latin typeface="+mn-lt"/>
              </a:defRPr>
            </a:lvl3pPr>
            <a:lvl4pPr marL="896938" indent="-182563">
              <a:defRPr sz="1200" b="0" i="0">
                <a:latin typeface="+mn-lt"/>
              </a:defRPr>
            </a:lvl4pPr>
            <a:lvl5pPr marL="1077913" indent="-182563">
              <a:defRPr sz="1100"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a:solidFill>
            <a:srgbClr val="7D1941"/>
          </a:solidFill>
        </p:spPr>
        <p:txBody>
          <a:bodyPr anchor="ctr" anchorCtr="0"/>
          <a:lstStyle>
            <a:lvl1pPr algn="ctr">
              <a:defRPr sz="2000" b="0" i="0">
                <a:solidFill>
                  <a:schemeClr val="bg1"/>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a:solidFill>
            <a:srgbClr val="7D1941"/>
          </a:solidFill>
        </p:spPr>
        <p:txBody>
          <a:bodyPr anchor="ctr" anchorCtr="0"/>
          <a:lstStyle>
            <a:lvl1pPr algn="ctr">
              <a:defRPr sz="2000" b="0" i="0">
                <a:solidFill>
                  <a:schemeClr val="bg1"/>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65610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B-Agenda Numbered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mn-lt"/>
              </a:defRPr>
            </a:lvl1pPr>
            <a:lvl2pPr marL="534988" indent="-182563">
              <a:buClrTx/>
              <a:defRPr b="0" i="0">
                <a:latin typeface="+mn-lt"/>
              </a:defRPr>
            </a:lvl2pPr>
            <a:lvl3pPr marL="720725" indent="-182563">
              <a:buClrTx/>
              <a:defRPr b="0" i="0">
                <a:latin typeface="+mn-lt"/>
              </a:defRPr>
            </a:lvl3pPr>
            <a:lvl4pPr marL="895350" indent="-182563">
              <a:buClrTx/>
              <a:defRPr b="0" i="0">
                <a:latin typeface="+mn-lt"/>
              </a:defRPr>
            </a:lvl4pPr>
            <a:lvl5pPr marL="1081088" indent="-182563">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11044237" cy="461963"/>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305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Lawyers-Text layout 2-col, subhead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BentonSans Book" panose="020B0604020202020204" pitchFamily="34" charset="0"/>
              <a:buNone/>
              <a:tabLst/>
              <a:defRPr sz="1800" b="0" i="0">
                <a:solidFill>
                  <a:schemeClr val="tx1"/>
                </a:solidFill>
                <a:latin typeface="+mn-lt"/>
              </a:defRPr>
            </a:lvl1pPr>
            <a:lvl2pPr marL="361950" indent="-182563">
              <a:buClrTx/>
              <a:buFont typeface="BentonSans Book" panose="020B0604020202020204" pitchFamily="34" charset="0"/>
              <a:buChar char="•"/>
              <a:defRPr sz="1400" b="0" i="0">
                <a:solidFill>
                  <a:schemeClr val="tx1"/>
                </a:solidFill>
                <a:latin typeface="+mn-lt"/>
              </a:defRPr>
            </a:lvl2pPr>
            <a:lvl3pPr marL="533400" indent="-182563">
              <a:buClrTx/>
              <a:defRPr sz="1200" b="0" i="0">
                <a:solidFill>
                  <a:schemeClr val="tx1"/>
                </a:solidFill>
                <a:latin typeface="+mn-lt"/>
              </a:defRPr>
            </a:lvl3pPr>
            <a:lvl4pPr marL="715963" indent="-182563">
              <a:buClrTx/>
              <a:defRPr sz="1200" b="0" i="0">
                <a:solidFill>
                  <a:schemeClr val="tx1"/>
                </a:solidFill>
                <a:latin typeface="+mn-lt"/>
              </a:defRPr>
            </a:lvl4pPr>
            <a:lvl5pPr marL="896938" indent="-180975">
              <a:buClrTx/>
              <a:defRPr sz="1100"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BentonSans Book" panose="020B0604020202020204" pitchFamily="34" charset="0"/>
              <a:buNone/>
              <a:defRPr sz="1800" b="0" i="0">
                <a:solidFill>
                  <a:schemeClr val="tx1"/>
                </a:solidFill>
                <a:latin typeface="+mn-lt"/>
              </a:defRPr>
            </a:lvl1pPr>
            <a:lvl2pPr marL="361950" indent="-182563">
              <a:buFont typeface="BentonSans Book" panose="020B0604020202020204" pitchFamily="34" charset="0"/>
              <a:buChar char="•"/>
              <a:defRPr sz="1400" b="0" i="0">
                <a:solidFill>
                  <a:schemeClr val="tx1"/>
                </a:solidFill>
                <a:latin typeface="+mn-lt"/>
              </a:defRPr>
            </a:lvl2pPr>
            <a:lvl3pPr marL="625475" indent="-182563">
              <a:defRPr sz="1200" b="0" i="0">
                <a:solidFill>
                  <a:schemeClr val="tx1"/>
                </a:solidFill>
                <a:latin typeface="+mn-lt"/>
              </a:defRPr>
            </a:lvl3pPr>
            <a:lvl4pPr marL="896938" indent="-182563">
              <a:defRPr sz="1200" b="0" i="0">
                <a:solidFill>
                  <a:schemeClr val="tx1"/>
                </a:solidFill>
                <a:latin typeface="+mn-lt"/>
              </a:defRPr>
            </a:lvl4pPr>
            <a:lvl5pPr marL="1077913" indent="-182563">
              <a:defRPr sz="1100" b="0" i="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41831"/>
            <a:ext cx="5311775" cy="540000"/>
          </a:xfrm>
          <a:solidFill>
            <a:schemeClr val="accent6"/>
          </a:solidFill>
        </p:spPr>
        <p:txBody>
          <a:bodyPr anchor="ctr" anchorCtr="0"/>
          <a:lstStyle>
            <a:lvl1pPr algn="ctr">
              <a:defRPr sz="2000" b="0" i="0">
                <a:solidFill>
                  <a:schemeClr val="bg1"/>
                </a:solidFill>
                <a:latin typeface="+mj-lt"/>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17117"/>
            <a:ext cx="5310188" cy="539750"/>
          </a:xfrm>
          <a:solidFill>
            <a:schemeClr val="accent6"/>
          </a:solidFill>
        </p:spPr>
        <p:txBody>
          <a:bodyPr anchor="ctr" anchorCtr="0"/>
          <a:lstStyle>
            <a:lvl1pPr algn="ctr">
              <a:defRPr sz="2000" b="0" i="0">
                <a:solidFill>
                  <a:schemeClr val="bg1"/>
                </a:solidFill>
                <a:latin typeface="+mj-lt"/>
              </a:defRPr>
            </a:lvl1pPr>
          </a:lstStyle>
          <a:p>
            <a:pPr lvl="0"/>
            <a:r>
              <a:rPr lang="en-GB" dirty="0"/>
              <a:t>Click to edit Master text styles</a:t>
            </a:r>
            <a:endParaRPr lang="en-US" dirty="0"/>
          </a:p>
        </p:txBody>
      </p:sp>
      <p:pic>
        <p:nvPicPr>
          <p:cNvPr id="3" name="Picture 2" descr="A black background with blue text&#10;&#10;Description automatically generated">
            <a:extLst>
              <a:ext uri="{FF2B5EF4-FFF2-40B4-BE49-F238E27FC236}">
                <a16:creationId xmlns:a16="http://schemas.microsoft.com/office/drawing/2014/main" id="{683413AE-E2E5-5D04-DA40-3E769BFCF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2751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Lawyers-3 Column with Line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mn-lt"/>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Tx/>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325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Lawyers-3 Column with Line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rgbClr val="7D194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mn-lt"/>
              </a:defRPr>
            </a:lvl1pPr>
            <a:lvl2pPr marL="361950" indent="-182563">
              <a:buClrTx/>
              <a:buFont typeface="BentonSans Book" panose="020B0604020202020204" pitchFamily="34" charset="0"/>
              <a:buChar char="•"/>
              <a:defRPr b="0" i="0">
                <a:solidFill>
                  <a:schemeClr val="tx1"/>
                </a:solidFill>
                <a:latin typeface="+mn-lt"/>
              </a:defRPr>
            </a:lvl2pPr>
            <a:lvl3pPr marL="533400" indent="-182563">
              <a:buClrTx/>
              <a:defRPr b="0" i="0">
                <a:solidFill>
                  <a:schemeClr val="tx1"/>
                </a:solidFill>
                <a:latin typeface="+mn-lt"/>
              </a:defRPr>
            </a:lvl3pPr>
            <a:lvl4pPr marL="715963" indent="-182563">
              <a:buClrTx/>
              <a:defRPr b="0" i="0">
                <a:solidFill>
                  <a:schemeClr val="tx1"/>
                </a:solidFill>
                <a:latin typeface="+mn-lt"/>
              </a:defRPr>
            </a:lvl4pPr>
            <a:lvl5pPr marL="896938" indent="-180975">
              <a:buClrTx/>
              <a:defRPr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mn-lt"/>
              </a:defRPr>
            </a:lvl1pPr>
            <a:lvl2pPr marL="361950" indent="-182563">
              <a:buClrTx/>
              <a:buFont typeface="BentonSans Book" panose="020B0604020202020204" pitchFamily="34" charset="0"/>
              <a:buChar char="•"/>
              <a:defRPr b="0" i="0">
                <a:solidFill>
                  <a:schemeClr val="tx1"/>
                </a:solidFill>
                <a:latin typeface="+mn-lt"/>
              </a:defRPr>
            </a:lvl2pPr>
            <a:lvl3pPr marL="533400" indent="-182563">
              <a:buClrTx/>
              <a:defRPr b="0" i="0">
                <a:solidFill>
                  <a:schemeClr val="tx1"/>
                </a:solidFill>
                <a:latin typeface="+mn-lt"/>
              </a:defRPr>
            </a:lvl3pPr>
            <a:lvl4pPr marL="715963" indent="-182563">
              <a:buClrTx/>
              <a:defRPr b="0" i="0">
                <a:solidFill>
                  <a:schemeClr val="tx1"/>
                </a:solidFill>
                <a:latin typeface="+mn-lt"/>
              </a:defRPr>
            </a:lvl4pPr>
            <a:lvl5pPr marL="896938" indent="-180975">
              <a:buClrTx/>
              <a:defRPr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Arial" panose="020B0604020202020204" pitchFamily="34" charset="0"/>
              </a:defRPr>
            </a:lvl1pPr>
            <a:lvl2pPr marL="361950" indent="-182563">
              <a:buClrTx/>
              <a:buFont typeface="BentonSans Book" panose="020B0604020202020204" pitchFamily="34" charset="0"/>
              <a:buChar char="•"/>
              <a:defRPr b="0" i="0">
                <a:solidFill>
                  <a:schemeClr val="tx1"/>
                </a:solidFill>
                <a:latin typeface="Arial" panose="020B0604020202020204" pitchFamily="34" charset="0"/>
              </a:defRPr>
            </a:lvl2pPr>
            <a:lvl3pPr marL="533400" indent="-182563">
              <a:buClrTx/>
              <a:defRPr b="0" i="0">
                <a:solidFill>
                  <a:schemeClr val="tx1"/>
                </a:solidFill>
                <a:latin typeface="Arial" panose="020B0604020202020204" pitchFamily="34" charset="0"/>
              </a:defRPr>
            </a:lvl3pPr>
            <a:lvl4pPr marL="715963" indent="-182563">
              <a:buClrTx/>
              <a:defRPr b="0" i="0">
                <a:solidFill>
                  <a:schemeClr val="tx1"/>
                </a:solidFill>
                <a:latin typeface="Arial" panose="020B0604020202020204" pitchFamily="34" charset="0"/>
              </a:defRPr>
            </a:lvl4pPr>
            <a:lvl5pPr marL="896938" indent="-180975">
              <a:buClrTx/>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Picture 4" descr="A black background with blue text&#10;&#10;Description automatically generated">
            <a:extLst>
              <a:ext uri="{FF2B5EF4-FFF2-40B4-BE49-F238E27FC236}">
                <a16:creationId xmlns:a16="http://schemas.microsoft.com/office/drawing/2014/main" id="{094DD0BA-0F51-DA82-4594-A3D65AE1D2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37466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Lawyers-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BentonSans Book" panose="020B0604020202020204" pitchFamily="34" charset="0"/>
              <a:buNone/>
              <a:defRPr sz="2000" b="0" i="0">
                <a:latin typeface="+mn-lt"/>
              </a:defRPr>
            </a:lvl1pPr>
            <a:lvl2pPr marL="361950" indent="-182563">
              <a:buFont typeface="BentonSans Book" panose="020B0604020202020204" pitchFamily="34" charset="0"/>
              <a:buChar char="•"/>
              <a:defRPr b="0" i="0">
                <a:latin typeface="+mn-lt"/>
              </a:defRPr>
            </a:lvl2pPr>
            <a:lvl3pPr marL="625475" indent="-182563">
              <a:defRPr b="0" i="0">
                <a:latin typeface="+mn-lt"/>
              </a:defRPr>
            </a:lvl3pPr>
            <a:lvl4pPr marL="896938" indent="-182563">
              <a:defRPr b="0" i="0">
                <a:latin typeface="+mn-lt"/>
              </a:defRPr>
            </a:lvl4pPr>
            <a:lvl5pPr marL="1077913" indent="-182563">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20901F1-93BE-000F-54AE-8833121780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40AC5E41-1569-3E13-76E9-42D4B91EB483}"/>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spTree>
    <p:extLst>
      <p:ext uri="{BB962C8B-B14F-4D97-AF65-F5344CB8AC3E}">
        <p14:creationId xmlns:p14="http://schemas.microsoft.com/office/powerpoint/2010/main" val="32105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Lawyers-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36773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Lawyers-Text layout 1-col + conten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chemeClr val="bg1"/>
          </a:solidFill>
        </p:spPr>
        <p:txBody>
          <a:bodyPr wrap="square" lIns="360000" tIns="360000" rIns="360000" bIns="360000" anchor="ctr" anchorCtr="0">
            <a:noAutofit/>
          </a:bodyPr>
          <a:lstStyle>
            <a:lvl1pPr>
              <a:defRPr b="0" i="0">
                <a:solidFill>
                  <a:srgbClr val="1E3A4C"/>
                </a:solidFill>
                <a:latin typeface="+mn-lt"/>
              </a:defRPr>
            </a:lvl1pPr>
            <a:lvl2pPr>
              <a:defRPr b="0" i="0">
                <a:solidFill>
                  <a:srgbClr val="1E3A4C"/>
                </a:solidFill>
                <a:latin typeface="+mn-lt"/>
              </a:defRPr>
            </a:lvl2pPr>
            <a:lvl3pPr>
              <a:defRPr b="0" i="0">
                <a:solidFill>
                  <a:srgbClr val="1E3A4C"/>
                </a:solidFill>
                <a:latin typeface="+mn-lt"/>
              </a:defRPr>
            </a:lvl3pPr>
            <a:lvl4pPr>
              <a:defRPr b="0" i="0">
                <a:solidFill>
                  <a:srgbClr val="1E3A4C"/>
                </a:solidFill>
                <a:latin typeface="+mn-lt"/>
              </a:defRPr>
            </a:lvl4pPr>
            <a:lvl5pPr>
              <a:defRPr b="0" i="0">
                <a:solidFill>
                  <a:srgbClr val="1E3A4C"/>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690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Lawyers-Text layout content + 1 col Whit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BentonSans Book" panose="020B0604020202020204" pitchFamily="34" charset="0"/>
              <a:buNone/>
              <a:defRPr sz="2000" b="0" i="0">
                <a:solidFill>
                  <a:schemeClr val="tx1"/>
                </a:solidFill>
                <a:latin typeface="+mn-lt"/>
              </a:defRPr>
            </a:lvl1pPr>
            <a:lvl2pPr marL="361950" indent="-182563">
              <a:buFont typeface="BentonSans Book" panose="020B0604020202020204" pitchFamily="34" charset="0"/>
              <a:buChar char="•"/>
              <a:defRPr b="0" i="0">
                <a:solidFill>
                  <a:schemeClr val="tx1"/>
                </a:solidFill>
                <a:latin typeface="+mn-lt"/>
              </a:defRPr>
            </a:lvl2pPr>
            <a:lvl3pPr marL="625475" indent="-182563">
              <a:defRPr b="0" i="0">
                <a:solidFill>
                  <a:schemeClr val="tx1"/>
                </a:solidFill>
                <a:latin typeface="+mn-lt"/>
              </a:defRPr>
            </a:lvl3pPr>
            <a:lvl4pPr marL="896938" indent="-182563">
              <a:defRPr b="0" i="0">
                <a:solidFill>
                  <a:schemeClr val="tx1"/>
                </a:solidFill>
                <a:latin typeface="+mn-lt"/>
              </a:defRPr>
            </a:lvl4pPr>
            <a:lvl5pPr marL="1077913" indent="-182563">
              <a:defRPr b="0" i="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FFD2FF">
              <a:alpha val="35000"/>
            </a:srgbClr>
          </a:solidFill>
        </p:spPr>
        <p:txBody>
          <a:bodyPr wrap="square" lIns="360000" tIns="360000" rIns="360000" bIns="360000" anchor="ctr" anchorCtr="0">
            <a:noAutofit/>
          </a:bodyPr>
          <a:lstStyle>
            <a:lvl1pPr>
              <a:defRPr b="0" i="0">
                <a:solidFill>
                  <a:srgbClr val="1E3A4C"/>
                </a:solidFill>
                <a:latin typeface="+mn-lt"/>
              </a:defRPr>
            </a:lvl1pPr>
            <a:lvl2pPr>
              <a:defRPr b="0" i="0">
                <a:solidFill>
                  <a:srgbClr val="1E3A4C"/>
                </a:solidFill>
                <a:latin typeface="+mn-lt"/>
              </a:defRPr>
            </a:lvl2pPr>
            <a:lvl3pPr>
              <a:defRPr b="0" i="0">
                <a:solidFill>
                  <a:srgbClr val="1E3A4C"/>
                </a:solidFill>
                <a:latin typeface="+mn-lt"/>
              </a:defRPr>
            </a:lvl3pPr>
            <a:lvl4pPr>
              <a:defRPr b="0" i="0">
                <a:solidFill>
                  <a:srgbClr val="1E3A4C"/>
                </a:solidFill>
                <a:latin typeface="+mn-lt"/>
              </a:defRPr>
            </a:lvl4pPr>
            <a:lvl5pPr>
              <a:defRPr b="0" i="0">
                <a:solidFill>
                  <a:srgbClr val="1E3A4C"/>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ack background with blue text&#10;&#10;Description automatically generated">
            <a:extLst>
              <a:ext uri="{FF2B5EF4-FFF2-40B4-BE49-F238E27FC236}">
                <a16:creationId xmlns:a16="http://schemas.microsoft.com/office/drawing/2014/main" id="{FE8CC2B8-BC69-CCD7-CE40-047A8DC89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36346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Lawyers-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mn-lt"/>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chemeClr val="bg1"/>
          </a:solidFill>
        </p:spPr>
        <p:txBody>
          <a:bodyPr/>
          <a:lstStyle>
            <a:lvl1pPr>
              <a:defRPr b="0" i="0">
                <a:solidFill>
                  <a:srgbClr val="1E3A4C"/>
                </a:solidFill>
                <a:latin typeface="Arial" panose="020B0604020202020204" pitchFamily="34" charset="0"/>
              </a:defRPr>
            </a:lvl1pPr>
          </a:lstStyle>
          <a:p>
            <a:endParaRPr lang="en-US" dirty="0"/>
          </a:p>
        </p:txBody>
      </p:sp>
      <p:pic>
        <p:nvPicPr>
          <p:cNvPr id="9" name="Picture 8">
            <a:extLst>
              <a:ext uri="{FF2B5EF4-FFF2-40B4-BE49-F238E27FC236}">
                <a16:creationId xmlns:a16="http://schemas.microsoft.com/office/drawing/2014/main" id="{1F3317CE-F5AF-F758-8D64-2E2D980952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D08A8C0A-CB04-A617-0D5E-825981DB1528}"/>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spTree>
    <p:extLst>
      <p:ext uri="{BB962C8B-B14F-4D97-AF65-F5344CB8AC3E}">
        <p14:creationId xmlns:p14="http://schemas.microsoft.com/office/powerpoint/2010/main" val="313363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Lawyers-Text layout 2 line header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295805"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BentonSans Book" panose="020B0604020202020204" pitchFamily="34" charset="0"/>
              <a:buNone/>
              <a:tabLst/>
              <a:defRPr sz="2000" b="0" i="0">
                <a:latin typeface="+mn-lt"/>
              </a:defRPr>
            </a:lvl1pPr>
            <a:lvl2pPr marL="361950" indent="-182563">
              <a:buClrTx/>
              <a:buFont typeface="BentonSans Book"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284078"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1413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Lawyers-Text layout 2 line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284654" cy="864000"/>
          </a:xfrm>
        </p:spPr>
        <p:txBody>
          <a:bodyPr/>
          <a:lstStyle>
            <a:lvl1pPr>
              <a:defRPr>
                <a:solidFill>
                  <a:schemeClr val="tx2"/>
                </a:solidFill>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BentonSans Book" panose="020B0604020202020204" pitchFamily="34" charset="0"/>
              <a:buNone/>
              <a:tabLst/>
              <a:defRPr sz="2000" b="0" i="0">
                <a:solidFill>
                  <a:schemeClr val="tx1"/>
                </a:solidFill>
                <a:latin typeface="+mn-lt"/>
              </a:defRPr>
            </a:lvl1pPr>
            <a:lvl2pPr marL="361950" indent="-182563">
              <a:buClrTx/>
              <a:buFont typeface="BentonSans Book" panose="020B0604020202020204" pitchFamily="34" charset="0"/>
              <a:buChar char="•"/>
              <a:defRPr b="0" i="0">
                <a:solidFill>
                  <a:schemeClr val="tx1"/>
                </a:solidFill>
                <a:latin typeface="+mn-lt"/>
              </a:defRPr>
            </a:lvl2pPr>
            <a:lvl3pPr marL="533400" indent="-182563">
              <a:buClrTx/>
              <a:defRPr b="0" i="0">
                <a:solidFill>
                  <a:schemeClr val="tx1"/>
                </a:solidFill>
                <a:latin typeface="+mn-lt"/>
              </a:defRPr>
            </a:lvl3pPr>
            <a:lvl4pPr marL="715963" indent="-182563">
              <a:buClrTx/>
              <a:defRPr b="0" i="0">
                <a:solidFill>
                  <a:schemeClr val="tx1"/>
                </a:solidFill>
                <a:latin typeface="+mn-lt"/>
              </a:defRPr>
            </a:lvl4pPr>
            <a:lvl5pPr marL="896938" indent="-180975">
              <a:buClrTx/>
              <a:defRPr b="0" i="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pic>
        <p:nvPicPr>
          <p:cNvPr id="5" name="Picture 4" descr="A black background with blue text&#10;&#10;Description automatically generated">
            <a:extLst>
              <a:ext uri="{FF2B5EF4-FFF2-40B4-BE49-F238E27FC236}">
                <a16:creationId xmlns:a16="http://schemas.microsoft.com/office/drawing/2014/main" id="{BC0D15B0-BA27-459A-461C-C560AC4A0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40741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B-Agenda Graphica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mn-lt"/>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0" i="0">
                <a:latin typeface="+mj-lt"/>
              </a:defRPr>
            </a:lvl1pPr>
          </a:lstStyle>
          <a:p>
            <a:pPr lvl="0"/>
            <a:r>
              <a:rPr lang="en-US"/>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6"/>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chemeClr val="accent4"/>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chemeClr val="accent4"/>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0" i="0">
                <a:latin typeface="+mj-lt"/>
              </a:defRPr>
            </a:lvl1pPr>
          </a:lstStyle>
          <a:p>
            <a:pPr lvl="0"/>
            <a:r>
              <a:rPr lang="en-US"/>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chemeClr val="accent4"/>
          </a:solidFill>
        </p:spPr>
        <p:txBody>
          <a:bodyPr wrap="square" lIns="216000" anchor="ctr" anchorCtr="0">
            <a:noAutofit/>
          </a:bodyPr>
          <a:lstStyle>
            <a:lvl1pPr>
              <a:defRPr b="0" i="0">
                <a:latin typeface="+mn-lt"/>
              </a:defRPr>
            </a:lvl1pPr>
            <a:lvl2pPr marL="0" indent="0">
              <a:buNone/>
              <a:defRPr/>
            </a:lvl2pPr>
          </a:lstStyle>
          <a:p>
            <a:pPr lvl="0"/>
            <a:r>
              <a:rPr lang="en-US"/>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91846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Lawyers-Agenda Numbered">
    <p:bg>
      <p:bgPr>
        <a:solidFill>
          <a:srgbClr val="152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mn-lt"/>
              </a:defRPr>
            </a:lvl1pPr>
            <a:lvl2pPr marL="534988" indent="-182563">
              <a:buClrTx/>
              <a:defRPr b="0" i="0">
                <a:latin typeface="+mn-lt"/>
              </a:defRPr>
            </a:lvl2pPr>
            <a:lvl3pPr marL="720725" indent="-182563">
              <a:buClrTx/>
              <a:defRPr b="0" i="0">
                <a:latin typeface="+mn-lt"/>
              </a:defRPr>
            </a:lvl3pPr>
            <a:lvl4pPr marL="895350" indent="-182563">
              <a:buClrTx/>
              <a:defRPr b="0" i="0">
                <a:latin typeface="+mn-lt"/>
              </a:defRPr>
            </a:lvl4pPr>
            <a:lvl5pPr marL="1081088" indent="-182563">
              <a:buClrTx/>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284590" cy="461963"/>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703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Lawyers-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9" y="1080000"/>
            <a:ext cx="9284590" cy="461963"/>
          </a:xfrm>
        </p:spPr>
        <p:txBody>
          <a:bodyPr/>
          <a:lstStyle>
            <a:lvl1pPr>
              <a:defRPr sz="2400" b="0" i="0">
                <a:latin typeface="+mn-lt"/>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47253" y="19351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47253" y="25983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47253" y="32615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47253" y="39247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47253" y="45879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47253" y="5251163"/>
            <a:ext cx="9875520"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noFill/>
          <a:ln w="12700">
            <a:solidFill>
              <a:schemeClr val="bg1"/>
            </a:solidFill>
          </a:ln>
        </p:spPr>
        <p:txBody>
          <a:bodyPr wrap="square" lIns="216000" anchor="ctr" anchorCtr="0">
            <a:noAutofit/>
          </a:bodyPr>
          <a:lstStyle>
            <a:lvl1pPr>
              <a:defRPr b="0" i="0">
                <a:latin typeface="+mn-lt"/>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oAutofit/>
          </a:bodyPr>
          <a:lstStyle>
            <a:lvl1pPr algn="ctr">
              <a:defRPr b="0" i="0">
                <a:latin typeface="+mj-lt"/>
              </a:defRPr>
            </a:lvl1pPr>
          </a:lstStyle>
          <a:p>
            <a:pPr lvl="0"/>
            <a:r>
              <a:rPr lang="en-GB" dirty="0"/>
              <a:t>Click to edit Master text styles</a:t>
            </a:r>
          </a:p>
        </p:txBody>
      </p:sp>
    </p:spTree>
    <p:extLst>
      <p:ext uri="{BB962C8B-B14F-4D97-AF65-F5344CB8AC3E}">
        <p14:creationId xmlns:p14="http://schemas.microsoft.com/office/powerpoint/2010/main" val="8397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Lawyers-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lvl1pPr>
              <a:defRPr>
                <a:solidFill>
                  <a:srgbClr val="888B8D"/>
                </a:solidFill>
              </a:defRPr>
            </a:lvl1pPr>
          </a:lstStyle>
          <a:p>
            <a:r>
              <a:rPr lang="en-US"/>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284590" cy="461963"/>
          </a:xfrm>
        </p:spPr>
        <p:txBody>
          <a:bodyPr/>
          <a:lstStyle>
            <a:lvl1pPr>
              <a:defRPr sz="2400" b="0" i="0">
                <a:latin typeface="+mn-lt"/>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noFill/>
          <a:ln w="12700">
            <a:solidFill>
              <a:schemeClr val="bg1"/>
            </a:solidFill>
          </a:ln>
        </p:spPr>
        <p:txBody>
          <a:bodyPr wrap="square" lIns="180000" rIns="180000" anchor="ctr" anchorCtr="0">
            <a:noAutofit/>
          </a:bodyPr>
          <a:lstStyle>
            <a:lvl1pPr>
              <a:lnSpc>
                <a:spcPct val="80000"/>
              </a:lnSpc>
              <a:spcBef>
                <a:spcPts val="0"/>
              </a:spcBef>
              <a:spcAft>
                <a:spcPts val="0"/>
              </a:spcAft>
              <a:defRPr sz="1600" b="0" i="0">
                <a:latin typeface="+mj-lt"/>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0" i="0">
                <a:latin typeface="+mj-lt"/>
              </a:defRPr>
            </a:lvl1pPr>
          </a:lstStyle>
          <a:p>
            <a:pPr lvl="0"/>
            <a:r>
              <a:rPr lang="en-GB" dirty="0"/>
              <a:t>Click to edit Master text styles</a:t>
            </a:r>
          </a:p>
        </p:txBody>
      </p:sp>
    </p:spTree>
    <p:extLst>
      <p:ext uri="{BB962C8B-B14F-4D97-AF65-F5344CB8AC3E}">
        <p14:creationId xmlns:p14="http://schemas.microsoft.com/office/powerpoint/2010/main" val="29666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Lawyers-Title subhead only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90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Lawyers-Title subhead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284654" cy="566928"/>
          </a:xfrm>
        </p:spPr>
        <p:txBody>
          <a:bodyPr/>
          <a:lstStyle>
            <a:lvl1pPr>
              <a:defRPr>
                <a:solidFill>
                  <a:schemeClr val="tx2"/>
                </a:solidFill>
              </a:defRPr>
            </a:lvl1p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284078" cy="415925"/>
          </a:xfrm>
        </p:spPr>
        <p:txBody>
          <a:bodyPr/>
          <a:lstStyle>
            <a:lvl1pPr>
              <a:defRPr sz="2400" b="0" i="0">
                <a:solidFill>
                  <a:schemeClr val="tx1"/>
                </a:solidFill>
                <a:latin typeface="+mn-lt"/>
              </a:defRPr>
            </a:lvl1pPr>
          </a:lstStyle>
          <a:p>
            <a:pPr lvl="0"/>
            <a:r>
              <a:rPr lang="en-US" dirty="0"/>
              <a:t>Click to edit Master subtitle styles</a:t>
            </a:r>
            <a:endParaRPr lang="en-GB" dirty="0"/>
          </a:p>
        </p:txBody>
      </p:sp>
      <p:pic>
        <p:nvPicPr>
          <p:cNvPr id="5" name="Picture 4" descr="A black background with blue text&#10;&#10;Description automatically generated">
            <a:extLst>
              <a:ext uri="{FF2B5EF4-FFF2-40B4-BE49-F238E27FC236}">
                <a16:creationId xmlns:a16="http://schemas.microsoft.com/office/drawing/2014/main" id="{DA0704AC-8693-B52F-23BC-B50A68B1B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28116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Lawyers-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spTree>
    <p:extLst>
      <p:ext uri="{BB962C8B-B14F-4D97-AF65-F5344CB8AC3E}">
        <p14:creationId xmlns:p14="http://schemas.microsoft.com/office/powerpoint/2010/main" val="333173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Lawyers-Blank with wordmark Whit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t>P.</a:t>
            </a:r>
            <a:fld id="{8C1BCF7C-2884-4FE2-A9ED-57CF9A0CDEFF}" type="slidenum">
              <a:rPr lang="en-US" smtClean="0"/>
              <a:pPr/>
              <a:t>‹#›</a:t>
            </a:fld>
            <a:endParaRPr lang="en-US" dirty="0"/>
          </a:p>
        </p:txBody>
      </p:sp>
      <p:pic>
        <p:nvPicPr>
          <p:cNvPr id="3" name="Picture 2" descr="A black background with blue text&#10;&#10;Description automatically generated">
            <a:extLst>
              <a:ext uri="{FF2B5EF4-FFF2-40B4-BE49-F238E27FC236}">
                <a16:creationId xmlns:a16="http://schemas.microsoft.com/office/drawing/2014/main" id="{92DC1252-28CE-BB28-FC74-A8EF7B4B67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929" y="239976"/>
            <a:ext cx="1581623" cy="950976"/>
          </a:xfrm>
          <a:prstGeom prst="rect">
            <a:avLst/>
          </a:prstGeom>
        </p:spPr>
      </p:pic>
    </p:spTree>
    <p:extLst>
      <p:ext uri="{BB962C8B-B14F-4D97-AF65-F5344CB8AC3E}">
        <p14:creationId xmlns:p14="http://schemas.microsoft.com/office/powerpoint/2010/main" val="30985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Lawyers-Divider with Portal Pattern">
    <p:bg>
      <p:bgPr>
        <a:solidFill>
          <a:srgbClr val="152835"/>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C450CF9-33A4-BE67-8834-EE0B43237516}"/>
              </a:ext>
              <a:ext uri="{C183D7F6-B498-43B3-948B-1728B52AA6E4}">
                <adec:decorative xmlns:adec="http://schemas.microsoft.com/office/drawing/2017/decorative" val="1"/>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A7A8AA">
              <a:alpha val="35139"/>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2103120"/>
            <a:ext cx="5400000" cy="2520000"/>
          </a:xfrm>
        </p:spPr>
        <p:txBody>
          <a:bodyPr/>
          <a:lstStyle>
            <a:lvl1pPr>
              <a:defRPr sz="3600">
                <a:solidFill>
                  <a:schemeClr val="bg1"/>
                </a:solidFill>
                <a:latin typeface="+mj-lt"/>
              </a:defRPr>
            </a:lvl1pPr>
          </a:lstStyle>
          <a:p>
            <a:pPr lvl="0"/>
            <a:r>
              <a:rPr lang="en-US" dirty="0"/>
              <a:t>Click to edit title text styles</a:t>
            </a:r>
            <a:endParaRPr lang="en-GB" dirty="0"/>
          </a:p>
        </p:txBody>
      </p:sp>
      <p:pic>
        <p:nvPicPr>
          <p:cNvPr id="7" name="Picture 6">
            <a:extLst>
              <a:ext uri="{FF2B5EF4-FFF2-40B4-BE49-F238E27FC236}">
                <a16:creationId xmlns:a16="http://schemas.microsoft.com/office/drawing/2014/main" id="{3655C5ED-D35A-AB03-31E3-7568B657797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9" name="object 15">
            <a:extLst>
              <a:ext uri="{FF2B5EF4-FFF2-40B4-BE49-F238E27FC236}">
                <a16:creationId xmlns:a16="http://schemas.microsoft.com/office/drawing/2014/main" id="{D6D5B3C7-C911-026D-5EEC-B50179250C4A}"/>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8" name="Graphic 7">
            <a:extLst>
              <a:ext uri="{FF2B5EF4-FFF2-40B4-BE49-F238E27FC236}">
                <a16:creationId xmlns:a16="http://schemas.microsoft.com/office/drawing/2014/main" id="{C6D8A06A-09DC-22AA-D111-A13BAA142AB0}"/>
              </a:ext>
            </a:extLst>
          </p:cNvPr>
          <p:cNvPicPr>
            <a:picLocks/>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 y="-8207"/>
            <a:ext cx="12191999" cy="1709662"/>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767AFA2B-8AAA-8ADE-1009-C5D69D566D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26985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Lawyers-Divider with Line Pattern">
    <p:bg>
      <p:bgPr>
        <a:solidFill>
          <a:srgbClr val="152835"/>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D9251483-B58C-0E44-D99E-EB74F154467A}"/>
              </a:ext>
              <a:ext uri="{C183D7F6-B498-43B3-948B-1728B52AA6E4}">
                <adec:decorative xmlns:adec="http://schemas.microsoft.com/office/drawing/2017/decorative" val="1"/>
              </a:ext>
            </a:extLst>
          </p:cNvPr>
          <p:cNvSpPr/>
          <p:nvPr/>
        </p:nvSpPr>
        <p:spPr>
          <a:xfrm>
            <a:off x="1" y="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A7A8AA"/>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2103120"/>
            <a:ext cx="5400000" cy="2520000"/>
          </a:xfrm>
        </p:spPr>
        <p:txBody>
          <a:bodyPr/>
          <a:lstStyle>
            <a:lvl1pPr>
              <a:defRPr sz="3600">
                <a:solidFill>
                  <a:schemeClr val="bg1"/>
                </a:solidFill>
                <a:latin typeface="+mj-lt"/>
              </a:defRPr>
            </a:lvl1pPr>
          </a:lstStyle>
          <a:p>
            <a:pPr lvl="0"/>
            <a:r>
              <a:rPr lang="en-US" dirty="0"/>
              <a:t>Click to edit title text styles</a:t>
            </a:r>
            <a:endParaRPr lang="en-GB" dirty="0"/>
          </a:p>
        </p:txBody>
      </p:sp>
      <p:pic>
        <p:nvPicPr>
          <p:cNvPr id="3" name="Picture 2">
            <a:extLst>
              <a:ext uri="{FF2B5EF4-FFF2-40B4-BE49-F238E27FC236}">
                <a16:creationId xmlns:a16="http://schemas.microsoft.com/office/drawing/2014/main" id="{721E3455-37A1-CE29-2A3F-1FE8897292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BAC42E84-D698-F183-CDD7-747312C8BACB}"/>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9" name="Graphic 8">
            <a:extLst>
              <a:ext uri="{FF2B5EF4-FFF2-40B4-BE49-F238E27FC236}">
                <a16:creationId xmlns:a16="http://schemas.microsoft.com/office/drawing/2014/main" id="{5D5E18E3-2F21-C7F6-CB53-0083096C69A6}"/>
              </a:ext>
            </a:extLst>
          </p:cNvPr>
          <p:cNvPicPr>
            <a:picLocks/>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 y="-8207"/>
            <a:ext cx="12191999" cy="1709662"/>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75887550-E601-91E8-59E0-D259EA54E74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40708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Lawyers-Divider with Image 1">
    <p:bg>
      <p:bgPr>
        <a:solidFill>
          <a:srgbClr val="FFD0FF">
            <a:alpha val="35000"/>
          </a:srgb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solidFill>
                  <a:srgbClr val="1E3A4C"/>
                </a:solidFill>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a:solidFill>
                  <a:schemeClr val="tx1"/>
                </a:solidFill>
                <a:latin typeface="+mj-lt"/>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solidFill>
                  <a:schemeClr val="tx1"/>
                </a:solidFill>
                <a:latin typeface="+mn-lt"/>
              </a:defRPr>
            </a:lvl1pPr>
          </a:lstStyle>
          <a:p>
            <a:pPr lvl="0"/>
            <a:r>
              <a:rPr lang="en-US" dirty="0"/>
              <a:t>Click to edit subtitle text styles</a:t>
            </a:r>
          </a:p>
        </p:txBody>
      </p:sp>
      <p:pic>
        <p:nvPicPr>
          <p:cNvPr id="2" name="Picture 1">
            <a:extLst>
              <a:ext uri="{FF2B5EF4-FFF2-40B4-BE49-F238E27FC236}">
                <a16:creationId xmlns:a16="http://schemas.microsoft.com/office/drawing/2014/main" id="{16562B3A-91EE-ABAC-D442-573CC29B08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402E69B8-A2D7-2C5A-0775-F08C699ED34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5" name="Picture 4" descr="A black background with blue text&#10;&#10;Description automatically generated">
            <a:extLst>
              <a:ext uri="{FF2B5EF4-FFF2-40B4-BE49-F238E27FC236}">
                <a16:creationId xmlns:a16="http://schemas.microsoft.com/office/drawing/2014/main" id="{9B6FDAAA-B96F-2321-EE21-345005F4B3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11131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B-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mn-lt"/>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0" i="0">
                <a:latin typeface="+mj-lt"/>
              </a:defRPr>
            </a:lvl1pPr>
          </a:lstStyle>
          <a:p>
            <a:pPr lvl="0"/>
            <a:r>
              <a:rPr lang="en-US"/>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6"/>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5"/>
          </a:solidFill>
        </p:spPr>
        <p:txBody>
          <a:bodyPr wrap="square" anchor="ctr">
            <a:noAutofit/>
          </a:bodyPr>
          <a:lstStyle>
            <a:lvl1pPr algn="ctr">
              <a:lnSpc>
                <a:spcPct val="80000"/>
              </a:lnSpc>
              <a:spcBef>
                <a:spcPts val="0"/>
              </a:spcBef>
              <a:spcAft>
                <a:spcPts val="0"/>
              </a:spcAft>
              <a:defRPr b="0" i="0">
                <a:latin typeface="+mj-lt"/>
              </a:defRPr>
            </a:lvl1pPr>
          </a:lstStyle>
          <a:p>
            <a:pPr lvl="0"/>
            <a:r>
              <a:rPr lang="en-US"/>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mn-lt"/>
              </a:defRPr>
            </a:lvl1pPr>
            <a:lvl2pPr marL="0" indent="0">
              <a:buNone/>
              <a:defRPr/>
            </a:lvl2pPr>
          </a:lstStyle>
          <a:p>
            <a:pPr lvl="0"/>
            <a:r>
              <a:rPr lang="en-US"/>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0" i="0">
                <a:solidFill>
                  <a:schemeClr val="bg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US" dirty="0"/>
              <a:t>Click to edit Master text styles</a:t>
            </a:r>
          </a:p>
        </p:txBody>
      </p:sp>
    </p:spTree>
    <p:extLst>
      <p:ext uri="{BB962C8B-B14F-4D97-AF65-F5344CB8AC3E}">
        <p14:creationId xmlns:p14="http://schemas.microsoft.com/office/powerpoint/2010/main" val="37239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Lawyers-Divider with image 2">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solidFill>
                  <a:schemeClr val="tx1"/>
                </a:solidFill>
                <a:latin typeface="+mn-lt"/>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0" i="0">
                <a:solidFill>
                  <a:schemeClr val="tx1"/>
                </a:solidFill>
                <a:latin typeface="+mj-lt"/>
              </a:defRPr>
            </a:lvl1pPr>
            <a:lvl2pPr marL="0" indent="0">
              <a:buNone/>
              <a:defRPr/>
            </a:lvl2pPr>
          </a:lstStyle>
          <a:p>
            <a:pPr lvl="0"/>
            <a:r>
              <a:rPr lang="en-GB" dirty="0"/>
              <a:t>Click to edit Master text styles</a:t>
            </a:r>
          </a:p>
        </p:txBody>
      </p:sp>
      <p:pic>
        <p:nvPicPr>
          <p:cNvPr id="5" name="Picture 4">
            <a:extLst>
              <a:ext uri="{FF2B5EF4-FFF2-40B4-BE49-F238E27FC236}">
                <a16:creationId xmlns:a16="http://schemas.microsoft.com/office/drawing/2014/main" id="{FA7D9426-E09B-1BA6-043F-E02E9D3BEF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28641EFA-1D62-098C-1AA5-4D4C3F22484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8" name="Picture 7" descr="A black background with blue text&#10;&#10;Description automatically generated">
            <a:extLst>
              <a:ext uri="{FF2B5EF4-FFF2-40B4-BE49-F238E27FC236}">
                <a16:creationId xmlns:a16="http://schemas.microsoft.com/office/drawing/2014/main" id="{B08E950C-85F2-4DEA-B330-0F07D90945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925" y="216725"/>
            <a:ext cx="2661385" cy="1600200"/>
          </a:xfrm>
          <a:prstGeom prst="rect">
            <a:avLst/>
          </a:prstGeom>
        </p:spPr>
      </p:pic>
    </p:spTree>
    <p:extLst>
      <p:ext uri="{BB962C8B-B14F-4D97-AF65-F5344CB8AC3E}">
        <p14:creationId xmlns:p14="http://schemas.microsoft.com/office/powerpoint/2010/main" val="42436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Lawyers-Divider with Text Over Image placeholder">
    <p:bg>
      <p:bgPr>
        <a:solidFill>
          <a:srgbClr val="152835"/>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solidFill>
                  <a:srgbClr val="1E3A4C"/>
                </a:solidFill>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a:t>P.</a:t>
            </a:r>
            <a:fld id="{8C1BCF7C-2884-4FE2-A9ED-57CF9A0CDEFF}" type="slidenum">
              <a:rPr lang="en-US" smtClean="0"/>
              <a:pPr/>
              <a:t>‹#›</a:t>
            </a:fld>
            <a:endParaRPr lang="en-US" dirty="0"/>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0"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solidFill>
                  <a:schemeClr val="tx1"/>
                </a:solidFill>
                <a:latin typeface="+mn-lt"/>
              </a:defRPr>
            </a:lvl1pPr>
          </a:lstStyle>
          <a:p>
            <a:pPr lvl="0"/>
            <a:r>
              <a:rPr lang="en-GB" dirty="0"/>
              <a:t>Click to edit Master text styles</a:t>
            </a:r>
            <a:endParaRPr lang="en-US" dirty="0"/>
          </a:p>
        </p:txBody>
      </p:sp>
      <p:pic>
        <p:nvPicPr>
          <p:cNvPr id="4" name="Picture 3">
            <a:extLst>
              <a:ext uri="{FF2B5EF4-FFF2-40B4-BE49-F238E27FC236}">
                <a16:creationId xmlns:a16="http://schemas.microsoft.com/office/drawing/2014/main" id="{8CA6C862-C1E7-375A-1190-4748548194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F23D0CCB-861B-65A7-2BD5-C26A74AB5652}"/>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5" name="Picture 4" descr="A black background with white text&#10;&#10;Description automatically generated">
            <a:extLst>
              <a:ext uri="{FF2B5EF4-FFF2-40B4-BE49-F238E27FC236}">
                <a16:creationId xmlns:a16="http://schemas.microsoft.com/office/drawing/2014/main" id="{FDD29145-06BF-CDE4-DDFA-C07B29CC11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23929" y="251127"/>
            <a:ext cx="1581623" cy="950976"/>
          </a:xfrm>
          <a:prstGeom prst="rect">
            <a:avLst/>
          </a:prstGeom>
        </p:spPr>
      </p:pic>
    </p:spTree>
    <p:extLst>
      <p:ext uri="{BB962C8B-B14F-4D97-AF65-F5344CB8AC3E}">
        <p14:creationId xmlns:p14="http://schemas.microsoft.com/office/powerpoint/2010/main" val="278679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B-Divider with Portal Pattern Dark">
    <p:bg>
      <p:bgPr>
        <a:solidFill>
          <a:schemeClr val="tx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1C561228-51B2-70AC-8FA7-441BD4EB6A34}"/>
              </a:ext>
            </a:extLst>
          </p:cNvPr>
          <p:cNvSpPr>
            <a:spLocks noEditPoints="1"/>
          </p:cNvSpPr>
          <p:nvPr/>
        </p:nvSpPr>
        <p:spPr bwMode="auto">
          <a:xfrm>
            <a:off x="11112"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chemeClr val="tx2">
              <a:alpha val="34941"/>
            </a:scheme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a:solidFill>
                  <a:schemeClr val="bg1"/>
                </a:solidFill>
                <a:latin typeface="+mj-lt"/>
              </a:defRPr>
            </a:lvl1pPr>
          </a:lstStyle>
          <a:p>
            <a:pPr lvl="0"/>
            <a:r>
              <a:rPr lang="en-US" dirty="0"/>
              <a:t>Click to edit title text styles</a:t>
            </a:r>
            <a:endParaRPr lang="en-GB" dirty="0"/>
          </a:p>
        </p:txBody>
      </p:sp>
      <p:pic>
        <p:nvPicPr>
          <p:cNvPr id="2" name="Picture 1">
            <a:extLst>
              <a:ext uri="{FF2B5EF4-FFF2-40B4-BE49-F238E27FC236}">
                <a16:creationId xmlns:a16="http://schemas.microsoft.com/office/drawing/2014/main" id="{5E5BB517-1BA1-948A-AA24-214F4616A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13EDC8C1-0BF3-90D7-8BC3-F544A5125EA3}"/>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5684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B-Divider with Portal Pattern Light">
    <p:bg>
      <p:bgPr>
        <a:solidFill>
          <a:srgbClr val="B4EBFF"/>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94583FFF-860B-46C9-9174-76456B345C39}"/>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66A9E2">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a:latin typeface="+mj-lt"/>
              </a:defRPr>
            </a:lvl1pPr>
          </a:lstStyle>
          <a:p>
            <a:pPr lvl="0"/>
            <a:r>
              <a:rPr lang="en-US" dirty="0"/>
              <a:t>Click to edit title text styles</a:t>
            </a:r>
            <a:endParaRPr lang="en-GB" dirty="0"/>
          </a:p>
        </p:txBody>
      </p:sp>
      <p:pic>
        <p:nvPicPr>
          <p:cNvPr id="2" name="Picture 1">
            <a:extLst>
              <a:ext uri="{FF2B5EF4-FFF2-40B4-BE49-F238E27FC236}">
                <a16:creationId xmlns:a16="http://schemas.microsoft.com/office/drawing/2014/main" id="{C44D43B4-534C-10C2-43B5-446B3E2E9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DE3088BE-0BF8-F082-F26C-47DC50453982}"/>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07923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B-Divider Line Pattern Dark">
    <p:bg>
      <p:bgPr>
        <a:solidFill>
          <a:schemeClr val="tx1"/>
        </a:solidFill>
        <a:effectLst/>
      </p:bgPr>
    </p:bg>
    <p:spTree>
      <p:nvGrpSpPr>
        <p:cNvPr id="1" name=""/>
        <p:cNvGrpSpPr/>
        <p:nvPr/>
      </p:nvGrpSpPr>
      <p:grpSpPr>
        <a:xfrm>
          <a:off x="0" y="0"/>
          <a:ext cx="0" cy="0"/>
          <a:chOff x="0" y="0"/>
          <a:chExt cx="0" cy="0"/>
        </a:xfrm>
      </p:grpSpPr>
      <p:sp>
        <p:nvSpPr>
          <p:cNvPr id="5836" name="Graphic 5834">
            <a:extLst>
              <a:ext uri="{FF2B5EF4-FFF2-40B4-BE49-F238E27FC236}">
                <a16:creationId xmlns:a16="http://schemas.microsoft.com/office/drawing/2014/main" id="{BE0D26F3-9B72-D3AD-D8E3-29E983F946B9}"/>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a:solidFill>
                  <a:schemeClr val="bg1"/>
                </a:solidFill>
                <a:latin typeface="+mj-lt"/>
              </a:defRPr>
            </a:lvl1pPr>
          </a:lstStyle>
          <a:p>
            <a:pPr lvl="0"/>
            <a:r>
              <a:rPr lang="en-US" dirty="0"/>
              <a:t>Click to edit title text styles</a:t>
            </a:r>
            <a:endParaRPr lang="en-GB" dirty="0"/>
          </a:p>
        </p:txBody>
      </p:sp>
      <p:pic>
        <p:nvPicPr>
          <p:cNvPr id="2" name="Picture 1">
            <a:extLst>
              <a:ext uri="{FF2B5EF4-FFF2-40B4-BE49-F238E27FC236}">
                <a16:creationId xmlns:a16="http://schemas.microsoft.com/office/drawing/2014/main" id="{7A190061-35CE-93FF-72EE-292C3DFF2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AF753377-5A80-EA34-5356-B611DC76684C}"/>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2131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B-Divider Line Pattern Light">
    <p:bg>
      <p:bgPr>
        <a:solidFill>
          <a:srgbClr val="B4EBFF"/>
        </a:solidFill>
        <a:effectLst/>
      </p:bgPr>
    </p:bg>
    <p:spTree>
      <p:nvGrpSpPr>
        <p:cNvPr id="1" name=""/>
        <p:cNvGrpSpPr/>
        <p:nvPr/>
      </p:nvGrpSpPr>
      <p:grpSpPr>
        <a:xfrm>
          <a:off x="0" y="0"/>
          <a:ext cx="0" cy="0"/>
          <a:chOff x="0" y="0"/>
          <a:chExt cx="0" cy="0"/>
        </a:xfrm>
      </p:grpSpPr>
      <p:sp>
        <p:nvSpPr>
          <p:cNvPr id="3" name="Graphic 5834">
            <a:extLst>
              <a:ext uri="{FF2B5EF4-FFF2-40B4-BE49-F238E27FC236}">
                <a16:creationId xmlns:a16="http://schemas.microsoft.com/office/drawing/2014/main" id="{E1899714-24EF-A4A6-BF20-84CD125BD8A3}"/>
              </a:ext>
            </a:extLst>
          </p:cNvPr>
          <p:cNvSpPr/>
          <p:nvPr/>
        </p:nvSpPr>
        <p:spPr>
          <a:xfrm>
            <a:off x="1" y="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a:latin typeface="+mj-lt"/>
              </a:defRPr>
            </a:lvl1pPr>
          </a:lstStyle>
          <a:p>
            <a:pPr lvl="0"/>
            <a:r>
              <a:rPr lang="en-US" dirty="0"/>
              <a:t>Click to edit title text styles</a:t>
            </a:r>
            <a:endParaRPr lang="en-GB" dirty="0"/>
          </a:p>
        </p:txBody>
      </p:sp>
      <p:pic>
        <p:nvPicPr>
          <p:cNvPr id="2" name="Picture 1">
            <a:extLst>
              <a:ext uri="{FF2B5EF4-FFF2-40B4-BE49-F238E27FC236}">
                <a16:creationId xmlns:a16="http://schemas.microsoft.com/office/drawing/2014/main" id="{CF5C4370-43F3-518B-E024-B5A686537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84188AAE-3FB9-3EEC-7947-FD7E3F03B6D4}"/>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1092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MB-Divider with Image 1">
    <p:bg>
      <p:bgPr>
        <a:solidFill>
          <a:srgbClr val="FFFAD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r>
              <a:rPr lang="en-US" dirty="0"/>
              <a:t>Click icon to add picture</a:t>
            </a:r>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a:latin typeface="+mj-lt"/>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mn-lt"/>
              </a:defRPr>
            </a:lvl1pPr>
          </a:lstStyle>
          <a:p>
            <a:pPr lvl="0"/>
            <a:r>
              <a:rPr lang="en-US" dirty="0"/>
              <a:t>Click to edit subtitle text styles</a:t>
            </a:r>
          </a:p>
        </p:txBody>
      </p:sp>
      <p:pic>
        <p:nvPicPr>
          <p:cNvPr id="2" name="Picture 1">
            <a:extLst>
              <a:ext uri="{FF2B5EF4-FFF2-40B4-BE49-F238E27FC236}">
                <a16:creationId xmlns:a16="http://schemas.microsoft.com/office/drawing/2014/main" id="{2AA931AF-325C-A728-8C95-6BB91BA54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6CD81883-33D3-CC84-248F-B7E1F3E12257}"/>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1436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MB-Divider with Image 2">
    <p:bg>
      <p:bgPr>
        <a:solidFill>
          <a:srgbClr val="FFD0FF">
            <a:alpha val="35000"/>
          </a:srgb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mn-lt"/>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20750"/>
            <a:ext cx="5400675" cy="1440000"/>
          </a:xfrm>
        </p:spPr>
        <p:txBody>
          <a:bodyPr/>
          <a:lstStyle>
            <a:lvl1pPr>
              <a:defRPr sz="3600" b="1" i="0">
                <a:latin typeface="+mj-lt"/>
              </a:defRPr>
            </a:lvl1pPr>
            <a:lvl2pPr marL="0" indent="0">
              <a:buNone/>
              <a:defRPr/>
            </a:lvl2pPr>
          </a:lstStyle>
          <a:p>
            <a:pPr lvl="0"/>
            <a:r>
              <a:rPr lang="en-US" dirty="0"/>
              <a:t>Click to edit Master text styles</a:t>
            </a:r>
          </a:p>
        </p:txBody>
      </p:sp>
      <p:pic>
        <p:nvPicPr>
          <p:cNvPr id="2" name="Picture 1">
            <a:extLst>
              <a:ext uri="{FF2B5EF4-FFF2-40B4-BE49-F238E27FC236}">
                <a16:creationId xmlns:a16="http://schemas.microsoft.com/office/drawing/2014/main" id="{CC1E0D60-6636-0A6C-1067-66E38A8A2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5EF8D9C5-495F-5A2A-A415-2E94E736BC25}"/>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7662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MB-Title Slide Deep Blue with Images 2">
    <p:bg>
      <p:bgPr>
        <a:solidFill>
          <a:schemeClr val="tx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CD9811F7-729A-DCD5-1D7B-41917DE13AA8}"/>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rgbClr val="FFFFFF"/>
                </a:solidFill>
                <a:latin typeface="Arial" panose="020B0604020202020204" pitchFamily="34" charset="0"/>
              </a:defRPr>
            </a:lvl1pPr>
          </a:lstStyle>
          <a:p>
            <a:r>
              <a:rPr lang="en-US" dirty="0"/>
              <a:t>Click icon to add picture</a:t>
            </a:r>
            <a:endParaRPr lang="en-GB" dirty="0"/>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mn-lt"/>
                <a:ea typeface="+mn-ea"/>
                <a:cs typeface="Arial"/>
              </a:defRPr>
            </a:lvl1pPr>
            <a:lvl2pPr marL="0" indent="0">
              <a:buNone/>
              <a:defRPr/>
            </a:lvl2pPr>
          </a:lstStyle>
          <a:p>
            <a:pPr lvl="0"/>
            <a:r>
              <a:rPr lang="en-GB" dirty="0"/>
              <a:t>Subtitle</a:t>
            </a:r>
          </a:p>
        </p:txBody>
      </p:sp>
      <p:pic>
        <p:nvPicPr>
          <p:cNvPr id="7" name="Graphic 6">
            <a:extLst>
              <a:ext uri="{FF2B5EF4-FFF2-40B4-BE49-F238E27FC236}">
                <a16:creationId xmlns:a16="http://schemas.microsoft.com/office/drawing/2014/main" id="{1EAB90F5-61E6-DD0C-D313-08D5417254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850" y="515938"/>
            <a:ext cx="2198006" cy="746651"/>
          </a:xfrm>
          <a:prstGeom prst="rect">
            <a:avLst/>
          </a:prstGeom>
        </p:spPr>
      </p:pic>
      <p:sp>
        <p:nvSpPr>
          <p:cNvPr id="46" name="Picture Placeholder 45">
            <a:extLst>
              <a:ext uri="{FF2B5EF4-FFF2-40B4-BE49-F238E27FC236}">
                <a16:creationId xmlns:a16="http://schemas.microsoft.com/office/drawing/2014/main" id="{232C5026-79C9-00C3-0ED6-35872AD3E3CA}"/>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bg1"/>
                </a:solidFill>
                <a:latin typeface="Arial" panose="020B0604020202020204" pitchFamily="34" charset="0"/>
              </a:defRPr>
            </a:lvl1pPr>
          </a:lstStyle>
          <a:p>
            <a:r>
              <a:rPr lang="en-US" dirty="0"/>
              <a:t>Click icon to add picture</a:t>
            </a:r>
          </a:p>
        </p:txBody>
      </p:sp>
      <p:grpSp>
        <p:nvGrpSpPr>
          <p:cNvPr id="11" name="Group 10">
            <a:extLst>
              <a:ext uri="{FF2B5EF4-FFF2-40B4-BE49-F238E27FC236}">
                <a16:creationId xmlns:a16="http://schemas.microsoft.com/office/drawing/2014/main" id="{6A5650A3-71EA-00AA-F6CC-343939113D63}"/>
              </a:ext>
            </a:extLst>
          </p:cNvPr>
          <p:cNvGrpSpPr/>
          <p:nvPr/>
        </p:nvGrpSpPr>
        <p:grpSpPr>
          <a:xfrm>
            <a:off x="0" y="5917548"/>
            <a:ext cx="12192000" cy="940452"/>
            <a:chOff x="0" y="5917548"/>
            <a:chExt cx="12192000" cy="940452"/>
          </a:xfrm>
        </p:grpSpPr>
        <p:pic>
          <p:nvPicPr>
            <p:cNvPr id="12" name="Graphic 11">
              <a:extLst>
                <a:ext uri="{FF2B5EF4-FFF2-40B4-BE49-F238E27FC236}">
                  <a16:creationId xmlns:a16="http://schemas.microsoft.com/office/drawing/2014/main" id="{2CF377EC-5EC3-9D51-6F07-7A17C31B8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3" name="object 6">
              <a:extLst>
                <a:ext uri="{FF2B5EF4-FFF2-40B4-BE49-F238E27FC236}">
                  <a16:creationId xmlns:a16="http://schemas.microsoft.com/office/drawing/2014/main" id="{02741BEC-DD59-E747-CD43-616BEADA972A}"/>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4845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MB-Divider with Text Over Image placeholder">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r>
              <a:rPr lang="en-US" dirty="0"/>
              <a:t>Click icon to add picture</a:t>
            </a:r>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680080"/>
            <a:ext cx="6480000" cy="1260000"/>
          </a:xfrm>
        </p:spPr>
        <p:txBody>
          <a:bodyPr anchor="b" anchorCtr="0"/>
          <a:lstStyle>
            <a:lvl1pPr>
              <a:defRPr sz="3600" b="1" i="0">
                <a:solidFill>
                  <a:schemeClr val="tx2"/>
                </a:solidFill>
                <a:latin typeface="+mj-lt"/>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179920"/>
            <a:ext cx="6480000" cy="720000"/>
          </a:xfrm>
        </p:spPr>
        <p:txBody>
          <a:bodyPr/>
          <a:lstStyle>
            <a:lvl1pPr>
              <a:defRPr sz="2000" b="0" i="0">
                <a:latin typeface="+mn-lt"/>
              </a:defRPr>
            </a:lvl1pPr>
          </a:lstStyle>
          <a:p>
            <a:pPr lvl="0"/>
            <a:r>
              <a:rPr lang="en-US"/>
              <a:t>Click to edit Master text styles</a:t>
            </a:r>
          </a:p>
        </p:txBody>
      </p:sp>
      <p:pic>
        <p:nvPicPr>
          <p:cNvPr id="3" name="Picture 2">
            <a:extLst>
              <a:ext uri="{FF2B5EF4-FFF2-40B4-BE49-F238E27FC236}">
                <a16:creationId xmlns:a16="http://schemas.microsoft.com/office/drawing/2014/main" id="{BE5C7E77-3AC5-336C-43DB-9C4BC1EB1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974213D0-5B18-062F-1909-95D1B6359C2F}"/>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28757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Select-Title Slide Portal Pattern">
    <p:bg>
      <p:bgPr>
        <a:solidFill>
          <a:srgbClr val="00175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80B1AC32-5EE0-AC5A-53BB-FA95E65778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699" y="76200"/>
            <a:ext cx="2597429" cy="1600200"/>
          </a:xfrm>
          <a:prstGeom prst="rect">
            <a:avLst/>
          </a:prstGeom>
        </p:spPr>
      </p:pic>
      <p:grpSp>
        <p:nvGrpSpPr>
          <p:cNvPr id="9" name="Group 8">
            <a:extLst>
              <a:ext uri="{FF2B5EF4-FFF2-40B4-BE49-F238E27FC236}">
                <a16:creationId xmlns:a16="http://schemas.microsoft.com/office/drawing/2014/main" id="{F66DCD73-6CB3-33A6-CD22-B67328170A26}"/>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D51C6FC0-A7B4-1A86-F280-2DB829F1DF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A603482E-B4C1-612E-8C3A-5AE010AB3A16}"/>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40429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lect-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lvl1pPr>
              <a:defRPr b="1" i="0">
                <a:latin typeface="Arial" panose="020B0604020202020204" pitchFamily="34" charset="0"/>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54156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elect-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406150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amp;E-Title Slide Deep Blue with Images ">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42" name="Picture 41" descr="A black background with white text&#10;&#10;Description automatically generated">
            <a:extLst>
              <a:ext uri="{FF2B5EF4-FFF2-40B4-BE49-F238E27FC236}">
                <a16:creationId xmlns:a16="http://schemas.microsoft.com/office/drawing/2014/main" id="{3263BF90-1FBF-5CA2-270D-08B806DC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266700"/>
            <a:ext cx="1920240" cy="1280160"/>
          </a:xfrm>
          <a:prstGeom prst="rect">
            <a:avLst/>
          </a:prstGeom>
        </p:spPr>
      </p:pic>
      <p:grpSp>
        <p:nvGrpSpPr>
          <p:cNvPr id="2" name="Group 1">
            <a:extLst>
              <a:ext uri="{FF2B5EF4-FFF2-40B4-BE49-F238E27FC236}">
                <a16:creationId xmlns:a16="http://schemas.microsoft.com/office/drawing/2014/main" id="{554FE945-7E8F-8559-76D9-BBEC3F3E2743}"/>
              </a:ext>
            </a:extLst>
          </p:cNvPr>
          <p:cNvGrpSpPr/>
          <p:nvPr/>
        </p:nvGrpSpPr>
        <p:grpSpPr>
          <a:xfrm>
            <a:off x="0" y="5917548"/>
            <a:ext cx="12192000" cy="940452"/>
            <a:chOff x="0" y="5917548"/>
            <a:chExt cx="12192000" cy="940452"/>
          </a:xfrm>
        </p:grpSpPr>
        <p:pic>
          <p:nvPicPr>
            <p:cNvPr id="5" name="Graphic 4">
              <a:extLst>
                <a:ext uri="{FF2B5EF4-FFF2-40B4-BE49-F238E27FC236}">
                  <a16:creationId xmlns:a16="http://schemas.microsoft.com/office/drawing/2014/main" id="{28A331E3-7536-89DF-AF43-F64D24D59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7" name="object 6">
              <a:extLst>
                <a:ext uri="{FF2B5EF4-FFF2-40B4-BE49-F238E27FC236}">
                  <a16:creationId xmlns:a16="http://schemas.microsoft.com/office/drawing/2014/main" id="{860DE91D-09EB-C56C-241D-B3E48C9A4556}"/>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40442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amp;E-Title Slide Sky Blue with Images">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2"/>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1" name="Picture Placeholder 30">
            <a:extLst>
              <a:ext uri="{FF2B5EF4-FFF2-40B4-BE49-F238E27FC236}">
                <a16:creationId xmlns:a16="http://schemas.microsoft.com/office/drawing/2014/main" id="{BC875950-3D42-6A73-8CE2-23BC9BEB5AAA}"/>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sp>
        <p:nvSpPr>
          <p:cNvPr id="36" name="Picture Placeholder 35">
            <a:extLst>
              <a:ext uri="{FF2B5EF4-FFF2-40B4-BE49-F238E27FC236}">
                <a16:creationId xmlns:a16="http://schemas.microsoft.com/office/drawing/2014/main" id="{A641C9B5-7A80-3DC6-4D06-DE0DD3129E71}"/>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2CE76BE3-FDFD-B4A8-190E-82FFCB7882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grpSp>
        <p:nvGrpSpPr>
          <p:cNvPr id="3" name="Group 2">
            <a:extLst>
              <a:ext uri="{FF2B5EF4-FFF2-40B4-BE49-F238E27FC236}">
                <a16:creationId xmlns:a16="http://schemas.microsoft.com/office/drawing/2014/main" id="{EF31229D-A6F0-3BA9-5A7A-AE36C82B2A2D}"/>
              </a:ext>
            </a:extLst>
          </p:cNvPr>
          <p:cNvGrpSpPr/>
          <p:nvPr/>
        </p:nvGrpSpPr>
        <p:grpSpPr>
          <a:xfrm>
            <a:off x="0" y="5917548"/>
            <a:ext cx="12192000" cy="940452"/>
            <a:chOff x="0" y="5917548"/>
            <a:chExt cx="12192000" cy="940452"/>
          </a:xfrm>
        </p:grpSpPr>
        <p:pic>
          <p:nvPicPr>
            <p:cNvPr id="5" name="Graphic 4">
              <a:extLst>
                <a:ext uri="{FF2B5EF4-FFF2-40B4-BE49-F238E27FC236}">
                  <a16:creationId xmlns:a16="http://schemas.microsoft.com/office/drawing/2014/main" id="{76A412C1-F7B3-FC2D-BC27-ADB0C31545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object 6">
              <a:extLst>
                <a:ext uri="{FF2B5EF4-FFF2-40B4-BE49-F238E27FC236}">
                  <a16:creationId xmlns:a16="http://schemas.microsoft.com/office/drawing/2014/main" id="{F219ED09-6172-0FA6-EE3E-7573C1A8509E}"/>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409183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mp;E-Title Slide Deep Blue with Images 2">
    <p:bg>
      <p:bgPr>
        <a:solidFill>
          <a:schemeClr val="tx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CD9811F7-729A-DCD5-1D7B-41917DE13AA8}"/>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rgbClr val="FFFFFF"/>
                </a:solidFill>
                <a:latin typeface="Arial" panose="020B0604020202020204" pitchFamily="34" charset="0"/>
              </a:defRPr>
            </a:lvl1pPr>
          </a:lstStyle>
          <a:p>
            <a:endParaRPr lang="en-GB" dirty="0"/>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46" name="Picture Placeholder 45">
            <a:extLst>
              <a:ext uri="{FF2B5EF4-FFF2-40B4-BE49-F238E27FC236}">
                <a16:creationId xmlns:a16="http://schemas.microsoft.com/office/drawing/2014/main" id="{232C5026-79C9-00C3-0ED6-35872AD3E3CA}"/>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2" name="Picture 1" descr="A black background with white text&#10;&#10;Description automatically generated">
            <a:extLst>
              <a:ext uri="{FF2B5EF4-FFF2-40B4-BE49-F238E27FC236}">
                <a16:creationId xmlns:a16="http://schemas.microsoft.com/office/drawing/2014/main" id="{FFB7DE66-2167-520D-5554-1820C95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266700"/>
            <a:ext cx="1920240" cy="1280160"/>
          </a:xfrm>
          <a:prstGeom prst="rect">
            <a:avLst/>
          </a:prstGeom>
        </p:spPr>
      </p:pic>
      <p:grpSp>
        <p:nvGrpSpPr>
          <p:cNvPr id="7" name="Group 6">
            <a:extLst>
              <a:ext uri="{FF2B5EF4-FFF2-40B4-BE49-F238E27FC236}">
                <a16:creationId xmlns:a16="http://schemas.microsoft.com/office/drawing/2014/main" id="{7D7FD452-52B0-5E6D-739F-76BCF5AB3188}"/>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8E7E7EAF-49AB-F7A5-23C6-7C47D1B07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A6C67D79-C854-5515-04C2-31886896DABA}"/>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12316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mp;E-Title Slide Sky Blue with Images 2 placeholders">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6" name="Picture 5">
            <a:extLst>
              <a:ext uri="{FF2B5EF4-FFF2-40B4-BE49-F238E27FC236}">
                <a16:creationId xmlns:a16="http://schemas.microsoft.com/office/drawing/2014/main" id="{81EB04AE-5289-E9A4-6F3E-FED1E75E58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grpSp>
        <p:nvGrpSpPr>
          <p:cNvPr id="7" name="Group 6">
            <a:extLst>
              <a:ext uri="{FF2B5EF4-FFF2-40B4-BE49-F238E27FC236}">
                <a16:creationId xmlns:a16="http://schemas.microsoft.com/office/drawing/2014/main" id="{3544D4AE-739B-1177-D03A-56721074B6AE}"/>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9B9290D9-9766-7E9E-C6C4-AC9BA18E3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3B2EF662-A19C-17D4-C84C-DA336E43F13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67684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M&amp;E-Title Slide Portal Pattern Dark">
    <p:bg>
      <p:bgPr>
        <a:solidFill>
          <a:srgbClr val="00175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5" name="object 6">
            <a:extLst>
              <a:ext uri="{FF2B5EF4-FFF2-40B4-BE49-F238E27FC236}">
                <a16:creationId xmlns:a16="http://schemas.microsoft.com/office/drawing/2014/main" id="{95C3134F-FAC0-5380-2D2F-EEC14AE2C9ED}"/>
              </a:ext>
            </a:extLst>
          </p:cNvPr>
          <p:cNvSpPr txBox="1"/>
          <p:nvPr/>
        </p:nvSpPr>
        <p:spPr>
          <a:xfrm>
            <a:off x="577850" y="6269848"/>
            <a:ext cx="11041063" cy="349458"/>
          </a:xfrm>
          <a:prstGeom prst="rect">
            <a:avLst/>
          </a:prstGeom>
          <a:noFill/>
        </p:spPr>
        <p:txBody>
          <a:bodyPr vert="horz" wrap="square" lIns="0" tIns="12322" rIns="0" bIns="0" rtlCol="0">
            <a:noAutofit/>
          </a:bodyPr>
          <a:lstStyle/>
          <a:p>
            <a:pPr marL="0" marR="3081" algn="just">
              <a:lnSpc>
                <a:spcPts val="850"/>
              </a:lnSpc>
              <a:spcBef>
                <a:spcPts val="0"/>
              </a:spcBef>
            </a:pPr>
            <a:r>
              <a:rPr lang="en-GB" sz="720" b="0" i="0" dirty="0">
                <a:solidFill>
                  <a:srgbClr val="999999"/>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pic>
        <p:nvPicPr>
          <p:cNvPr id="9" name="Picture 8">
            <a:extLst>
              <a:ext uri="{FF2B5EF4-FFF2-40B4-BE49-F238E27FC236}">
                <a16:creationId xmlns:a16="http://schemas.microsoft.com/office/drawing/2014/main" id="{F4199888-7011-C0DA-FCAB-0998D927BE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grpSp>
        <p:nvGrpSpPr>
          <p:cNvPr id="6" name="Group 5">
            <a:extLst>
              <a:ext uri="{FF2B5EF4-FFF2-40B4-BE49-F238E27FC236}">
                <a16:creationId xmlns:a16="http://schemas.microsoft.com/office/drawing/2014/main" id="{39433EC7-4902-DC44-C386-3B15CE199E39}"/>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9F762BB3-2BE6-516B-2D3A-C2D176C16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5D29087F-E73B-B776-EB09-C1DF181BA09C}"/>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3068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amp;E-Title Slide with Line Pattern Light">
    <p:bg>
      <p:bgPr>
        <a:solidFill>
          <a:srgbClr val="B4EBFF"/>
        </a:solidFill>
        <a:effectLst/>
      </p:bgPr>
    </p:bg>
    <p:spTree>
      <p:nvGrpSpPr>
        <p:cNvPr id="1" name=""/>
        <p:cNvGrpSpPr/>
        <p:nvPr/>
      </p:nvGrpSpPr>
      <p:grpSpPr>
        <a:xfrm>
          <a:off x="0" y="0"/>
          <a:ext cx="0" cy="0"/>
          <a:chOff x="0" y="0"/>
          <a:chExt cx="0" cy="0"/>
        </a:xfrm>
      </p:grpSpPr>
      <p:sp>
        <p:nvSpPr>
          <p:cNvPr id="14" name="Graphic 5834">
            <a:extLst>
              <a:ext uri="{FF2B5EF4-FFF2-40B4-BE49-F238E27FC236}">
                <a16:creationId xmlns:a16="http://schemas.microsoft.com/office/drawing/2014/main" id="{4A0065F5-6615-4FAB-9075-710D9B834E68}"/>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13" name="Picture 12">
            <a:extLst>
              <a:ext uri="{FF2B5EF4-FFF2-40B4-BE49-F238E27FC236}">
                <a16:creationId xmlns:a16="http://schemas.microsoft.com/office/drawing/2014/main" id="{D6FFFEFE-2B63-E5AF-5F87-2EC5124BA7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grpSp>
        <p:nvGrpSpPr>
          <p:cNvPr id="6" name="Group 5">
            <a:extLst>
              <a:ext uri="{FF2B5EF4-FFF2-40B4-BE49-F238E27FC236}">
                <a16:creationId xmlns:a16="http://schemas.microsoft.com/office/drawing/2014/main" id="{DEA62B9D-6C55-817E-8536-0C93C0F88D17}"/>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CA90522F-4116-942A-2193-0EA94A238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5D8D8286-B653-2F4A-A469-667CCE178AB1}"/>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40086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MB-Title Slide Sky Blue with Images 2">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a:defRPr>
            </a:lvl1pPr>
            <a:lvl2pPr marL="0" indent="0">
              <a:buNone/>
              <a:defRPr/>
            </a:lvl2pPr>
          </a:lstStyle>
          <a:p>
            <a:pPr lvl="0"/>
            <a:r>
              <a:rPr lang="en-GB" dirty="0"/>
              <a:t>Subtitle</a:t>
            </a:r>
          </a:p>
        </p:txBody>
      </p:sp>
      <p:pic>
        <p:nvPicPr>
          <p:cNvPr id="15" name="Graphic 14">
            <a:extLst>
              <a:ext uri="{FF2B5EF4-FFF2-40B4-BE49-F238E27FC236}">
                <a16:creationId xmlns:a16="http://schemas.microsoft.com/office/drawing/2014/main" id="{91473526-98D5-6072-1EE3-1EA3D9DAB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7850" y="515938"/>
            <a:ext cx="2198006" cy="746650"/>
          </a:xfrm>
          <a:prstGeom prst="rect">
            <a:avLst/>
          </a:prstGeom>
        </p:spPr>
      </p:pic>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chemeClr val="tx1"/>
                </a:solidFill>
                <a:latin typeface="Arial" panose="020B0604020202020204" pitchFamily="34" charset="0"/>
              </a:defRPr>
            </a:lvl1pPr>
          </a:lstStyle>
          <a:p>
            <a:r>
              <a:rPr lang="en-US" dirty="0"/>
              <a:t>Click icon to add picture</a:t>
            </a:r>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tx1"/>
                </a:solidFill>
                <a:latin typeface="Arial" panose="020B0604020202020204" pitchFamily="34" charset="0"/>
              </a:defRPr>
            </a:lvl1pPr>
          </a:lstStyle>
          <a:p>
            <a:r>
              <a:rPr lang="en-US" dirty="0"/>
              <a:t>Click icon to add picture</a:t>
            </a:r>
          </a:p>
        </p:txBody>
      </p:sp>
      <p:grpSp>
        <p:nvGrpSpPr>
          <p:cNvPr id="10" name="Group 9">
            <a:extLst>
              <a:ext uri="{FF2B5EF4-FFF2-40B4-BE49-F238E27FC236}">
                <a16:creationId xmlns:a16="http://schemas.microsoft.com/office/drawing/2014/main" id="{82BF5A7A-E7A1-CDD6-5D8D-616ABDC7767C}"/>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4B580DA6-3734-0499-F842-56DF475A4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7F7946F3-A8A0-CE2B-10FB-7FAFBE967DB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07983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M&amp;E-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9" name="Picture 8">
            <a:extLst>
              <a:ext uri="{FF2B5EF4-FFF2-40B4-BE49-F238E27FC236}">
                <a16:creationId xmlns:a16="http://schemas.microsoft.com/office/drawing/2014/main" id="{5F88E166-E569-D005-63BA-44A56C1D6D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grpSp>
        <p:nvGrpSpPr>
          <p:cNvPr id="6" name="Group 5">
            <a:extLst>
              <a:ext uri="{FF2B5EF4-FFF2-40B4-BE49-F238E27FC236}">
                <a16:creationId xmlns:a16="http://schemas.microsoft.com/office/drawing/2014/main" id="{3461D698-80C1-23BC-00C3-51759A90482D}"/>
              </a:ext>
            </a:extLst>
          </p:cNvPr>
          <p:cNvGrpSpPr/>
          <p:nvPr/>
        </p:nvGrpSpPr>
        <p:grpSpPr>
          <a:xfrm>
            <a:off x="0" y="5917548"/>
            <a:ext cx="12192000" cy="940452"/>
            <a:chOff x="0" y="5917548"/>
            <a:chExt cx="12192000" cy="940452"/>
          </a:xfrm>
        </p:grpSpPr>
        <p:pic>
          <p:nvPicPr>
            <p:cNvPr id="7" name="Graphic 6">
              <a:extLst>
                <a:ext uri="{FF2B5EF4-FFF2-40B4-BE49-F238E27FC236}">
                  <a16:creationId xmlns:a16="http://schemas.microsoft.com/office/drawing/2014/main" id="{5FBF2BDD-D500-8524-78AF-CF3B41D3C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CE968E9D-11A3-FAB0-C8F1-85E64F5F0FDC}"/>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16314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amp;E-Title Slide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7" name="Picture 6" descr="A black background with white text&#10;&#10;Description automatically generated">
            <a:extLst>
              <a:ext uri="{FF2B5EF4-FFF2-40B4-BE49-F238E27FC236}">
                <a16:creationId xmlns:a16="http://schemas.microsoft.com/office/drawing/2014/main" id="{7E79B1DE-63F1-22E8-F559-5E7C5EC16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66700"/>
            <a:ext cx="1920240" cy="1280160"/>
          </a:xfrm>
          <a:prstGeom prst="rect">
            <a:avLst/>
          </a:prstGeom>
        </p:spPr>
      </p:pic>
      <p:grpSp>
        <p:nvGrpSpPr>
          <p:cNvPr id="2" name="Group 1">
            <a:extLst>
              <a:ext uri="{FF2B5EF4-FFF2-40B4-BE49-F238E27FC236}">
                <a16:creationId xmlns:a16="http://schemas.microsoft.com/office/drawing/2014/main" id="{2097C0BD-1585-7135-392A-4AE63B2B5F4C}"/>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B93DCE9C-A9D4-11BF-1211-1262383740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9EDA542F-BD26-6EEE-7A9D-557CC5779BD7}"/>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12995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amp;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28089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amp;E-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720000"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5920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amp;E2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Tx/>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Tx/>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96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amp;E_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3" y="432000"/>
            <a:ext cx="9733349"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 typeface="Arial" panose="020B0604020202020204" pitchFamily="34" charset="0"/>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262149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M&amp;E-3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17851"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32773"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047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amp;E-Text layout image + 1-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Tx/>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7" name="Picture 6" descr="Blue text on a black background&#10;&#10;Description automatically generated">
            <a:extLst>
              <a:ext uri="{FF2B5EF4-FFF2-40B4-BE49-F238E27FC236}">
                <a16:creationId xmlns:a16="http://schemas.microsoft.com/office/drawing/2014/main" id="{7E8748A3-B4E6-92ED-EA69-2E4660E0B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8600" y="263525"/>
            <a:ext cx="1422399" cy="948266"/>
          </a:xfrm>
          <a:prstGeom prst="rect">
            <a:avLst/>
          </a:prstGeom>
        </p:spPr>
      </p:pic>
      <p:pic>
        <p:nvPicPr>
          <p:cNvPr id="3" name="Picture 2">
            <a:extLst>
              <a:ext uri="{FF2B5EF4-FFF2-40B4-BE49-F238E27FC236}">
                <a16:creationId xmlns:a16="http://schemas.microsoft.com/office/drawing/2014/main" id="{943E361C-CB23-E141-38EC-DB2F4DB0E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10" name="object 15">
            <a:extLst>
              <a:ext uri="{FF2B5EF4-FFF2-40B4-BE49-F238E27FC236}">
                <a16:creationId xmlns:a16="http://schemas.microsoft.com/office/drawing/2014/main" id="{1CA3DD9A-757E-CFA6-332E-9DCF0AC1CFC2}"/>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41694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amp;E-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334372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amp;E-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130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MB-Title Slide Sky Blue Pattern">
    <p:bg>
      <p:bgPr>
        <a:solidFill>
          <a:srgbClr val="B4EBFF"/>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876C87BF-1A4C-8585-71E3-4C861DF28C1D}"/>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66A9E2">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a:defRPr>
            </a:lvl1pPr>
            <a:lvl2pPr marL="0" indent="0">
              <a:buNone/>
              <a:defRPr/>
            </a:lvl2pPr>
          </a:lstStyle>
          <a:p>
            <a:pPr lvl="0"/>
            <a:r>
              <a:rPr lang="en-GB" dirty="0"/>
              <a:t>Subtitle</a:t>
            </a:r>
          </a:p>
        </p:txBody>
      </p:sp>
      <p:sp>
        <p:nvSpPr>
          <p:cNvPr id="3" name="Round Same Side Corner Rectangle 2">
            <a:extLst>
              <a:ext uri="{FF2B5EF4-FFF2-40B4-BE49-F238E27FC236}">
                <a16:creationId xmlns:a16="http://schemas.microsoft.com/office/drawing/2014/main" id="{E53B6099-35EF-D1A1-B22F-D66419A57327}"/>
              </a:ext>
            </a:extLst>
          </p:cNvPr>
          <p:cNvSpPr/>
          <p:nvPr/>
        </p:nvSpPr>
        <p:spPr>
          <a:xfrm rot="5400000">
            <a:off x="1143000" y="-931800"/>
            <a:ext cx="1371600" cy="36576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1473526-98D5-6072-1EE3-1EA3D9DAB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7850" y="515938"/>
            <a:ext cx="2198006" cy="746650"/>
          </a:xfrm>
          <a:prstGeom prst="rect">
            <a:avLst/>
          </a:prstGeom>
        </p:spPr>
      </p:pic>
      <p:grpSp>
        <p:nvGrpSpPr>
          <p:cNvPr id="10" name="Group 9">
            <a:extLst>
              <a:ext uri="{FF2B5EF4-FFF2-40B4-BE49-F238E27FC236}">
                <a16:creationId xmlns:a16="http://schemas.microsoft.com/office/drawing/2014/main" id="{82BF5A7A-E7A1-CDD6-5D8D-616ABDC7767C}"/>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4B580DA6-3734-0499-F842-56DF475A4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7F7946F3-A8A0-CE2B-10FB-7FAFBE967DB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7030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amp;E-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24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M&amp;E-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594D8467-E391-642C-88B2-9027ADD6B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679B5E70-7F14-1F6E-E0CA-1028B3BC11A4}"/>
              </a:ext>
            </a:extLst>
          </p:cNvPr>
          <p:cNvSpPr txBox="1"/>
          <p:nvPr/>
        </p:nvSpPr>
        <p:spPr>
          <a:xfrm>
            <a:off x="563118" y="6285591"/>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0797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amp;E-Title +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30611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M&amp;E-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6751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M&amp;E-Agenda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67865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amp;E-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80995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amp;E-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720000"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B4EBFF"/>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Tree>
    <p:extLst>
      <p:ext uri="{BB962C8B-B14F-4D97-AF65-F5344CB8AC3E}">
        <p14:creationId xmlns:p14="http://schemas.microsoft.com/office/powerpoint/2010/main" val="44044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amp;E-Divider with Portal Pattern Dark">
    <p:bg>
      <p:bgPr>
        <a:solidFill>
          <a:schemeClr val="tx1"/>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C450CF9-33A4-BE67-8834-EE0B43237516}"/>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CAD88D76-B638-69C6-6DF6-0CB828669656}"/>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7" name="Picture 6">
            <a:extLst>
              <a:ext uri="{FF2B5EF4-FFF2-40B4-BE49-F238E27FC236}">
                <a16:creationId xmlns:a16="http://schemas.microsoft.com/office/drawing/2014/main" id="{8B0C84FC-4576-4FE9-9F36-70EB888C8C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pic>
        <p:nvPicPr>
          <p:cNvPr id="2" name="Picture 1">
            <a:extLst>
              <a:ext uri="{FF2B5EF4-FFF2-40B4-BE49-F238E27FC236}">
                <a16:creationId xmlns:a16="http://schemas.microsoft.com/office/drawing/2014/main" id="{D515E694-75A0-6B44-520F-F600ABBF4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9" name="object 15">
            <a:extLst>
              <a:ext uri="{FF2B5EF4-FFF2-40B4-BE49-F238E27FC236}">
                <a16:creationId xmlns:a16="http://schemas.microsoft.com/office/drawing/2014/main" id="{8AD2507B-B012-685C-0AC1-171BCB4FDEC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05789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M&amp;E-Divider with Line Pattern Light">
    <p:bg>
      <p:bgPr>
        <a:solidFill>
          <a:srgbClr val="B4EBFF"/>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D9251483-B58C-0E44-D99E-EB74F154467A}"/>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DB8E499A-F982-D0B0-0299-C9B145677B6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7" name="Picture 6">
            <a:extLst>
              <a:ext uri="{FF2B5EF4-FFF2-40B4-BE49-F238E27FC236}">
                <a16:creationId xmlns:a16="http://schemas.microsoft.com/office/drawing/2014/main" id="{EF283DAD-F58B-020E-2875-E25322B87E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pic>
        <p:nvPicPr>
          <p:cNvPr id="2" name="Picture 1">
            <a:extLst>
              <a:ext uri="{FF2B5EF4-FFF2-40B4-BE49-F238E27FC236}">
                <a16:creationId xmlns:a16="http://schemas.microsoft.com/office/drawing/2014/main" id="{4DE2A2A8-282A-F3A9-4C02-C00C457BFB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3" name="object 15">
            <a:extLst>
              <a:ext uri="{FF2B5EF4-FFF2-40B4-BE49-F238E27FC236}">
                <a16:creationId xmlns:a16="http://schemas.microsoft.com/office/drawing/2014/main" id="{2946656A-072F-C7EC-03EB-334AD8C81628}"/>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74137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M&amp;E-Divider with Image 1">
    <p:bg>
      <p:bgPr>
        <a:solidFill>
          <a:srgbClr val="FFFAD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Arial" panose="020B0604020202020204" pitchFamily="34" charset="0"/>
              </a:defRPr>
            </a:lvl1pPr>
          </a:lstStyle>
          <a:p>
            <a:pPr lvl="0"/>
            <a:r>
              <a:rPr lang="en-US" dirty="0"/>
              <a:t>Click to edit subtitle text styles</a:t>
            </a:r>
          </a:p>
        </p:txBody>
      </p:sp>
      <p:pic>
        <p:nvPicPr>
          <p:cNvPr id="2" name="Picture 1">
            <a:extLst>
              <a:ext uri="{FF2B5EF4-FFF2-40B4-BE49-F238E27FC236}">
                <a16:creationId xmlns:a16="http://schemas.microsoft.com/office/drawing/2014/main" id="{118270AB-6D75-3088-2924-1409C4CA23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pic>
        <p:nvPicPr>
          <p:cNvPr id="3" name="Picture 2">
            <a:extLst>
              <a:ext uri="{FF2B5EF4-FFF2-40B4-BE49-F238E27FC236}">
                <a16:creationId xmlns:a16="http://schemas.microsoft.com/office/drawing/2014/main" id="{ABE56D46-A07B-E492-DA17-19A7E9D77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B85AE9E5-BDB6-C1E2-DB84-7B208EDE0CFB}"/>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408903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B-Title Slide Dark Blue Pattern">
    <p:bg>
      <p:bgPr>
        <a:solidFill>
          <a:schemeClr val="accent3"/>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876C87BF-1A4C-8585-71E3-4C861DF28C1D}"/>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chemeClr val="accent2">
              <a:alpha val="35000"/>
            </a:scheme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mn-lt"/>
                <a:ea typeface="+mn-ea"/>
                <a:cs typeface="Arial"/>
              </a:defRPr>
            </a:lvl1pPr>
            <a:lvl2pPr marL="0" indent="0">
              <a:buNone/>
              <a:defRPr/>
            </a:lvl2pPr>
          </a:lstStyle>
          <a:p>
            <a:pPr lvl="0"/>
            <a:r>
              <a:rPr lang="en-GB" dirty="0"/>
              <a:t>Subtitle</a:t>
            </a:r>
          </a:p>
        </p:txBody>
      </p:sp>
      <p:sp>
        <p:nvSpPr>
          <p:cNvPr id="3" name="Round Same Side Corner Rectangle 2">
            <a:extLst>
              <a:ext uri="{FF2B5EF4-FFF2-40B4-BE49-F238E27FC236}">
                <a16:creationId xmlns:a16="http://schemas.microsoft.com/office/drawing/2014/main" id="{E53B6099-35EF-D1A1-B22F-D66419A57327}"/>
              </a:ext>
            </a:extLst>
          </p:cNvPr>
          <p:cNvSpPr/>
          <p:nvPr/>
        </p:nvSpPr>
        <p:spPr>
          <a:xfrm rot="5400000">
            <a:off x="1143000" y="-931800"/>
            <a:ext cx="1371600" cy="36576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1473526-98D5-6072-1EE3-1EA3D9DAB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7850" y="515938"/>
            <a:ext cx="2198006" cy="746650"/>
          </a:xfrm>
          <a:prstGeom prst="rect">
            <a:avLst/>
          </a:prstGeom>
        </p:spPr>
      </p:pic>
      <p:grpSp>
        <p:nvGrpSpPr>
          <p:cNvPr id="10" name="Group 9">
            <a:extLst>
              <a:ext uri="{FF2B5EF4-FFF2-40B4-BE49-F238E27FC236}">
                <a16:creationId xmlns:a16="http://schemas.microsoft.com/office/drawing/2014/main" id="{82BF5A7A-E7A1-CDD6-5D8D-616ABDC7767C}"/>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4B580DA6-3734-0499-F842-56DF475A4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7F7946F3-A8A0-CE2B-10FB-7FAFBE967DB0}"/>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53786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M&amp;E-Divider with Image 2">
    <p:bg>
      <p:bgPr>
        <a:solidFill>
          <a:srgbClr val="FFD0FF">
            <a:alpha val="35000"/>
          </a:srgb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latin typeface="Arial" panose="020B0604020202020204" pitchFamily="34" charset="0"/>
              </a:defRPr>
            </a:lvl1pPr>
            <a:lvl2pPr marL="0" indent="0">
              <a:buNone/>
              <a:defRPr/>
            </a:lvl2pPr>
          </a:lstStyle>
          <a:p>
            <a:pPr lvl="0"/>
            <a:r>
              <a:rPr lang="en-GB" dirty="0"/>
              <a:t>Click to edit Master text styles</a:t>
            </a:r>
          </a:p>
        </p:txBody>
      </p:sp>
      <p:pic>
        <p:nvPicPr>
          <p:cNvPr id="5" name="Picture 4">
            <a:extLst>
              <a:ext uri="{FF2B5EF4-FFF2-40B4-BE49-F238E27FC236}">
                <a16:creationId xmlns:a16="http://schemas.microsoft.com/office/drawing/2014/main" id="{AD75E9F7-3276-EA2F-84D1-31E660F11D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7500" y="254000"/>
            <a:ext cx="1920240" cy="1280160"/>
          </a:xfrm>
          <a:prstGeom prst="rect">
            <a:avLst/>
          </a:prstGeom>
        </p:spPr>
      </p:pic>
      <p:pic>
        <p:nvPicPr>
          <p:cNvPr id="2" name="Picture 1">
            <a:extLst>
              <a:ext uri="{FF2B5EF4-FFF2-40B4-BE49-F238E27FC236}">
                <a16:creationId xmlns:a16="http://schemas.microsoft.com/office/drawing/2014/main" id="{C0851991-3103-5AE5-FB09-ECABB49DF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B7527601-60B4-36F0-99E1-1BB84015F896}"/>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7654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M&amp;E-Divider with Text Over Image placeholder">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latin typeface="Arial" panose="020B0604020202020204" pitchFamily="34" charset="0"/>
              </a:defRPr>
            </a:lvl1pPr>
          </a:lstStyle>
          <a:p>
            <a:pPr lvl="0"/>
            <a:r>
              <a:rPr lang="en-GB" dirty="0"/>
              <a:t>Click to edit Master text styles</a:t>
            </a:r>
            <a:endParaRPr lang="en-US" dirty="0"/>
          </a:p>
        </p:txBody>
      </p:sp>
      <p:pic>
        <p:nvPicPr>
          <p:cNvPr id="4" name="Picture 3" descr="A black background with white text&#10;&#10;Description automatically generated">
            <a:extLst>
              <a:ext uri="{FF2B5EF4-FFF2-40B4-BE49-F238E27FC236}">
                <a16:creationId xmlns:a16="http://schemas.microsoft.com/office/drawing/2014/main" id="{4F6C2BD2-F0A7-7300-6048-A2CC11531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500" y="266700"/>
            <a:ext cx="1920240" cy="1280160"/>
          </a:xfrm>
          <a:prstGeom prst="rect">
            <a:avLst/>
          </a:prstGeom>
        </p:spPr>
      </p:pic>
      <p:pic>
        <p:nvPicPr>
          <p:cNvPr id="3" name="Picture 2">
            <a:extLst>
              <a:ext uri="{FF2B5EF4-FFF2-40B4-BE49-F238E27FC236}">
                <a16:creationId xmlns:a16="http://schemas.microsoft.com/office/drawing/2014/main" id="{D98C911D-1E40-0C3A-A484-11E12092D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6" name="object 15">
            <a:extLst>
              <a:ext uri="{FF2B5EF4-FFF2-40B4-BE49-F238E27FC236}">
                <a16:creationId xmlns:a16="http://schemas.microsoft.com/office/drawing/2014/main" id="{0BB68AA4-58C2-A249-A5E2-E069163AB785}"/>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3364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sulting-Title Slide Deep Blue with Images Dark">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21" name="object 6">
            <a:extLst>
              <a:ext uri="{FF2B5EF4-FFF2-40B4-BE49-F238E27FC236}">
                <a16:creationId xmlns:a16="http://schemas.microsoft.com/office/drawing/2014/main" id="{89246CF3-10ED-A400-74AE-51106001CCD1}"/>
              </a:ext>
            </a:extLst>
          </p:cNvPr>
          <p:cNvSpPr txBox="1"/>
          <p:nvPr/>
        </p:nvSpPr>
        <p:spPr>
          <a:xfrm>
            <a:off x="577850" y="6269848"/>
            <a:ext cx="11041063" cy="349458"/>
          </a:xfrm>
          <a:prstGeom prst="rect">
            <a:avLst/>
          </a:prstGeom>
          <a:noFill/>
        </p:spPr>
        <p:txBody>
          <a:bodyPr vert="horz" wrap="square" lIns="0" tIns="12322" rIns="0" bIns="0" rtlCol="0">
            <a:noAutofit/>
          </a:bodyPr>
          <a:lstStyle/>
          <a:p>
            <a:pPr marL="0" marR="3081" algn="just">
              <a:lnSpc>
                <a:spcPts val="850"/>
              </a:lnSpc>
              <a:spcBef>
                <a:spcPts val="0"/>
              </a:spcBef>
            </a:pPr>
            <a:r>
              <a:rPr lang="en-GB" sz="720" b="0" i="0" dirty="0">
                <a:solidFill>
                  <a:srgbClr val="999999"/>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42" name="Picture 41">
            <a:extLst>
              <a:ext uri="{FF2B5EF4-FFF2-40B4-BE49-F238E27FC236}">
                <a16:creationId xmlns:a16="http://schemas.microsoft.com/office/drawing/2014/main" id="{3263BF90-1FBF-5CA2-270D-08B806DC5B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710" y="156845"/>
            <a:ext cx="2991143" cy="1280160"/>
          </a:xfrm>
          <a:prstGeom prst="rect">
            <a:avLst/>
          </a:prstGeom>
        </p:spPr>
      </p:pic>
      <p:grpSp>
        <p:nvGrpSpPr>
          <p:cNvPr id="2" name="Group 1">
            <a:extLst>
              <a:ext uri="{FF2B5EF4-FFF2-40B4-BE49-F238E27FC236}">
                <a16:creationId xmlns:a16="http://schemas.microsoft.com/office/drawing/2014/main" id="{CE8DCA01-564E-2A69-3521-F7AF58575564}"/>
              </a:ext>
            </a:extLst>
          </p:cNvPr>
          <p:cNvGrpSpPr/>
          <p:nvPr/>
        </p:nvGrpSpPr>
        <p:grpSpPr>
          <a:xfrm>
            <a:off x="0" y="5917548"/>
            <a:ext cx="12192000" cy="940452"/>
            <a:chOff x="0" y="5917548"/>
            <a:chExt cx="12192000" cy="940452"/>
          </a:xfrm>
        </p:grpSpPr>
        <p:pic>
          <p:nvPicPr>
            <p:cNvPr id="5" name="Graphic 4">
              <a:extLst>
                <a:ext uri="{FF2B5EF4-FFF2-40B4-BE49-F238E27FC236}">
                  <a16:creationId xmlns:a16="http://schemas.microsoft.com/office/drawing/2014/main" id="{968359B2-0301-63F4-2DDA-CB30AF093A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7" name="object 6">
              <a:extLst>
                <a:ext uri="{FF2B5EF4-FFF2-40B4-BE49-F238E27FC236}">
                  <a16:creationId xmlns:a16="http://schemas.microsoft.com/office/drawing/2014/main" id="{D7000016-EA2E-3397-A3EC-C06467159C1B}"/>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48756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sulting-Title Slide Sky Blue with Images">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2"/>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1" name="Picture Placeholder 30">
            <a:extLst>
              <a:ext uri="{FF2B5EF4-FFF2-40B4-BE49-F238E27FC236}">
                <a16:creationId xmlns:a16="http://schemas.microsoft.com/office/drawing/2014/main" id="{BC875950-3D42-6A73-8CE2-23BC9BEB5AAA}"/>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sp>
        <p:nvSpPr>
          <p:cNvPr id="36" name="Picture Placeholder 35">
            <a:extLst>
              <a:ext uri="{FF2B5EF4-FFF2-40B4-BE49-F238E27FC236}">
                <a16:creationId xmlns:a16="http://schemas.microsoft.com/office/drawing/2014/main" id="{A641C9B5-7A80-3DC6-4D06-DE0DD3129E71}"/>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EF01BAC1-DCA9-B31B-5694-07237BC2F7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grpSp>
        <p:nvGrpSpPr>
          <p:cNvPr id="2" name="Group 1">
            <a:extLst>
              <a:ext uri="{FF2B5EF4-FFF2-40B4-BE49-F238E27FC236}">
                <a16:creationId xmlns:a16="http://schemas.microsoft.com/office/drawing/2014/main" id="{754C5996-756B-4964-CD9D-1B5246DDEC8D}"/>
              </a:ext>
            </a:extLst>
          </p:cNvPr>
          <p:cNvGrpSpPr/>
          <p:nvPr/>
        </p:nvGrpSpPr>
        <p:grpSpPr>
          <a:xfrm>
            <a:off x="0" y="5917548"/>
            <a:ext cx="12192000" cy="940452"/>
            <a:chOff x="0" y="5917548"/>
            <a:chExt cx="12192000" cy="940452"/>
          </a:xfrm>
        </p:grpSpPr>
        <p:pic>
          <p:nvPicPr>
            <p:cNvPr id="3" name="Graphic 2">
              <a:extLst>
                <a:ext uri="{FF2B5EF4-FFF2-40B4-BE49-F238E27FC236}">
                  <a16:creationId xmlns:a16="http://schemas.microsoft.com/office/drawing/2014/main" id="{011E59EA-F6F2-7944-DEDC-A9A07813DE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object 6">
              <a:extLst>
                <a:ext uri="{FF2B5EF4-FFF2-40B4-BE49-F238E27FC236}">
                  <a16:creationId xmlns:a16="http://schemas.microsoft.com/office/drawing/2014/main" id="{67767A1E-0066-B502-C81F-05805884BA15}"/>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417524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onsulting-Title Slide Deep Blue with Images 2">
    <p:bg>
      <p:bgPr>
        <a:solidFill>
          <a:schemeClr val="tx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CD9811F7-729A-DCD5-1D7B-41917DE13AA8}"/>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rgbClr val="FFFFFF"/>
                </a:solidFill>
                <a:latin typeface="Arial" panose="020B0604020202020204" pitchFamily="34" charset="0"/>
              </a:defRPr>
            </a:lvl1pPr>
          </a:lstStyle>
          <a:p>
            <a:endParaRPr lang="en-GB" dirty="0"/>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46" name="Picture Placeholder 45">
            <a:extLst>
              <a:ext uri="{FF2B5EF4-FFF2-40B4-BE49-F238E27FC236}">
                <a16:creationId xmlns:a16="http://schemas.microsoft.com/office/drawing/2014/main" id="{232C5026-79C9-00C3-0ED6-35872AD3E3CA}"/>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7" name="Picture 6">
            <a:extLst>
              <a:ext uri="{FF2B5EF4-FFF2-40B4-BE49-F238E27FC236}">
                <a16:creationId xmlns:a16="http://schemas.microsoft.com/office/drawing/2014/main" id="{3D8A2C0E-7D13-811D-F13E-F66127F5E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710" y="156845"/>
            <a:ext cx="2991143" cy="1280160"/>
          </a:xfrm>
          <a:prstGeom prst="rect">
            <a:avLst/>
          </a:prstGeom>
        </p:spPr>
      </p:pic>
      <p:grpSp>
        <p:nvGrpSpPr>
          <p:cNvPr id="2" name="Group 1">
            <a:extLst>
              <a:ext uri="{FF2B5EF4-FFF2-40B4-BE49-F238E27FC236}">
                <a16:creationId xmlns:a16="http://schemas.microsoft.com/office/drawing/2014/main" id="{DF4F0786-10E1-1674-9526-0F5A5A0ABECD}"/>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B841E84A-E7A2-BB40-92DA-359670E75B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9F18BF76-C6D5-92F4-4F6E-E9407FCC855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3555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nsulting-Title Slide Sky Blue with Images 2">
    <p:bg>
      <p:bgPr>
        <a:solidFill>
          <a:srgbClr val="B4EB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66A9E2"/>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66A9E2"/>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7" name="Picture 6">
            <a:extLst>
              <a:ext uri="{FF2B5EF4-FFF2-40B4-BE49-F238E27FC236}">
                <a16:creationId xmlns:a16="http://schemas.microsoft.com/office/drawing/2014/main" id="{11126720-21B1-6952-6294-96E9FEEBD9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grpSp>
        <p:nvGrpSpPr>
          <p:cNvPr id="6" name="Group 5">
            <a:extLst>
              <a:ext uri="{FF2B5EF4-FFF2-40B4-BE49-F238E27FC236}">
                <a16:creationId xmlns:a16="http://schemas.microsoft.com/office/drawing/2014/main" id="{2DE56FDD-D56B-E7DF-659F-E1560D6592EB}"/>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03068641-6BC0-6F28-CBA1-A9DF69DB42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C7D3AE72-4061-24EF-1C2E-25B138BCEF67}"/>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99529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sulting-Title Slide Portal Pattern Dark">
    <p:bg>
      <p:bgPr>
        <a:solidFill>
          <a:srgbClr val="00175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11" name="Picture 10">
            <a:extLst>
              <a:ext uri="{FF2B5EF4-FFF2-40B4-BE49-F238E27FC236}">
                <a16:creationId xmlns:a16="http://schemas.microsoft.com/office/drawing/2014/main" id="{FDC3D883-8254-EC7E-27DC-20EE1EC490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grpSp>
        <p:nvGrpSpPr>
          <p:cNvPr id="6" name="Group 5">
            <a:extLst>
              <a:ext uri="{FF2B5EF4-FFF2-40B4-BE49-F238E27FC236}">
                <a16:creationId xmlns:a16="http://schemas.microsoft.com/office/drawing/2014/main" id="{20C2FABF-6D3A-6EBD-66B2-AE4F2F48FC86}"/>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B6256442-90B6-0DCE-CF8A-AECF709753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0A1A2328-EA93-F299-0BEB-EDD2290F6C18}"/>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0369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sulting-Title Slide with Line Pattern Light">
    <p:bg>
      <p:bgPr>
        <a:solidFill>
          <a:srgbClr val="B4EBFF"/>
        </a:solidFill>
        <a:effectLst/>
      </p:bgPr>
    </p:bg>
    <p:spTree>
      <p:nvGrpSpPr>
        <p:cNvPr id="1" name=""/>
        <p:cNvGrpSpPr/>
        <p:nvPr/>
      </p:nvGrpSpPr>
      <p:grpSpPr>
        <a:xfrm>
          <a:off x="0" y="0"/>
          <a:ext cx="0" cy="0"/>
          <a:chOff x="0" y="0"/>
          <a:chExt cx="0" cy="0"/>
        </a:xfrm>
      </p:grpSpPr>
      <p:sp>
        <p:nvSpPr>
          <p:cNvPr id="14" name="Graphic 5834">
            <a:extLst>
              <a:ext uri="{FF2B5EF4-FFF2-40B4-BE49-F238E27FC236}">
                <a16:creationId xmlns:a16="http://schemas.microsoft.com/office/drawing/2014/main" id="{4A0065F5-6615-4FAB-9075-710D9B834E68}"/>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D17037B3-E70D-4C26-AF2E-270BE899A0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grpSp>
        <p:nvGrpSpPr>
          <p:cNvPr id="9" name="Group 8">
            <a:extLst>
              <a:ext uri="{FF2B5EF4-FFF2-40B4-BE49-F238E27FC236}">
                <a16:creationId xmlns:a16="http://schemas.microsoft.com/office/drawing/2014/main" id="{7FFD3F46-7C18-D84F-36E3-F880E613D6E4}"/>
              </a:ext>
            </a:extLst>
          </p:cNvPr>
          <p:cNvGrpSpPr/>
          <p:nvPr/>
        </p:nvGrpSpPr>
        <p:grpSpPr>
          <a:xfrm>
            <a:off x="0" y="5917548"/>
            <a:ext cx="12192000" cy="940452"/>
            <a:chOff x="0" y="5917548"/>
            <a:chExt cx="12192000" cy="940452"/>
          </a:xfrm>
        </p:grpSpPr>
        <p:pic>
          <p:nvPicPr>
            <p:cNvPr id="10" name="Graphic 9">
              <a:extLst>
                <a:ext uri="{FF2B5EF4-FFF2-40B4-BE49-F238E27FC236}">
                  <a16:creationId xmlns:a16="http://schemas.microsoft.com/office/drawing/2014/main" id="{AFE423E6-EE0D-4BEE-CCDB-57660B6A1E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CA843CC0-99DD-ECCE-F31B-35006B751612}"/>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0319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nsulting-Title Slide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3C0D2EC4-FADC-3F4F-B28C-084D73F0BA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grpSp>
        <p:nvGrpSpPr>
          <p:cNvPr id="7" name="Group 6">
            <a:extLst>
              <a:ext uri="{FF2B5EF4-FFF2-40B4-BE49-F238E27FC236}">
                <a16:creationId xmlns:a16="http://schemas.microsoft.com/office/drawing/2014/main" id="{482BF38F-A14D-43B6-8DCA-225D7E396925}"/>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CDC012E9-912B-1717-6B1C-1A5257A724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5BE7A38A-65EB-F275-A656-D7F6884E9BC3}"/>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76318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nsluting-Title Slide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2" name="Picture 1">
            <a:extLst>
              <a:ext uri="{FF2B5EF4-FFF2-40B4-BE49-F238E27FC236}">
                <a16:creationId xmlns:a16="http://schemas.microsoft.com/office/drawing/2014/main" id="{C82ACC05-48BE-D1DF-2857-ECAE23ABEB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710" y="156845"/>
            <a:ext cx="2991143" cy="1280160"/>
          </a:xfrm>
          <a:prstGeom prst="rect">
            <a:avLst/>
          </a:prstGeom>
        </p:spPr>
      </p:pic>
      <p:grpSp>
        <p:nvGrpSpPr>
          <p:cNvPr id="7" name="Group 6">
            <a:extLst>
              <a:ext uri="{FF2B5EF4-FFF2-40B4-BE49-F238E27FC236}">
                <a16:creationId xmlns:a16="http://schemas.microsoft.com/office/drawing/2014/main" id="{8731D240-7FF9-50E2-37A9-AB718AE81725}"/>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1EFF7940-2E0A-67D4-7E2A-990A2CF2D8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490C8772-BBA3-50BD-3514-1411DF11C794}"/>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5683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MB-Title Slide with L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mn-lt"/>
                <a:ea typeface="+mn-ea"/>
                <a:cs typeface="Arial"/>
              </a:defRPr>
            </a:lvl1pPr>
            <a:lvl2pPr marL="0" indent="0">
              <a:buNone/>
              <a:defRPr/>
            </a:lvl2pPr>
          </a:lstStyle>
          <a:p>
            <a:pPr lvl="0"/>
            <a:r>
              <a:rPr lang="en-GB" dirty="0"/>
              <a:t>Subtitle</a:t>
            </a:r>
          </a:p>
        </p:txBody>
      </p:sp>
      <p:pic>
        <p:nvPicPr>
          <p:cNvPr id="10" name="Graphic 9">
            <a:extLst>
              <a:ext uri="{FF2B5EF4-FFF2-40B4-BE49-F238E27FC236}">
                <a16:creationId xmlns:a16="http://schemas.microsoft.com/office/drawing/2014/main" id="{42D8456B-B647-ED08-61BF-B0A30F196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7850" y="515938"/>
            <a:ext cx="2198006" cy="746650"/>
          </a:xfrm>
          <a:prstGeom prst="rect">
            <a:avLst/>
          </a:prstGeom>
        </p:spPr>
      </p:pic>
      <p:grpSp>
        <p:nvGrpSpPr>
          <p:cNvPr id="11" name="Group 10">
            <a:extLst>
              <a:ext uri="{FF2B5EF4-FFF2-40B4-BE49-F238E27FC236}">
                <a16:creationId xmlns:a16="http://schemas.microsoft.com/office/drawing/2014/main" id="{E7A5E257-23DA-E820-7CE7-D885B803BBE5}"/>
              </a:ext>
            </a:extLst>
          </p:cNvPr>
          <p:cNvGrpSpPr/>
          <p:nvPr/>
        </p:nvGrpSpPr>
        <p:grpSpPr>
          <a:xfrm>
            <a:off x="0" y="5917548"/>
            <a:ext cx="12192000" cy="940452"/>
            <a:chOff x="0" y="5917548"/>
            <a:chExt cx="12192000" cy="940452"/>
          </a:xfrm>
        </p:grpSpPr>
        <p:pic>
          <p:nvPicPr>
            <p:cNvPr id="12" name="Graphic 11">
              <a:extLst>
                <a:ext uri="{FF2B5EF4-FFF2-40B4-BE49-F238E27FC236}">
                  <a16:creationId xmlns:a16="http://schemas.microsoft.com/office/drawing/2014/main" id="{2F94DD0D-B75B-1A79-BC47-8FE84C6957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3" name="object 6">
              <a:extLst>
                <a:ext uri="{FF2B5EF4-FFF2-40B4-BE49-F238E27FC236}">
                  <a16:creationId xmlns:a16="http://schemas.microsoft.com/office/drawing/2014/main" id="{C00FF8DB-00EE-9A53-0EDD-A24357231D6D}"/>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38044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sulting-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257670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sulting-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144413" cy="864000"/>
          </a:xfrm>
        </p:spPr>
        <p:txBody>
          <a:bodyPr/>
          <a:lstStyle>
            <a:lvl1pPr>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9902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sulting-Text layou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Tx/>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529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sulting-Text layout 2-col,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2340000"/>
            <a:ext cx="5309283" cy="3420000"/>
          </a:xfrm>
        </p:spPr>
        <p:txBody>
          <a:bodyPr anchor="t" anchorCtr="0"/>
          <a:lstStyle>
            <a:lvl1pPr marL="0" indent="0">
              <a:spcBef>
                <a:spcPts val="0"/>
              </a:spcBef>
              <a:spcAft>
                <a:spcPts val="0"/>
              </a:spcAft>
              <a:buClrTx/>
              <a:buFont typeface="Arial" panose="020B0604020202020204" pitchFamily="34" charset="0"/>
              <a:buNone/>
              <a:tabLst/>
              <a:defRPr sz="1800" b="0" i="0">
                <a:latin typeface="Arial" panose="020B0604020202020204" pitchFamily="34" charset="0"/>
              </a:defRPr>
            </a:lvl1pPr>
            <a:lvl2pPr marL="361950" indent="-182563">
              <a:buClrTx/>
              <a:buFont typeface="Arial" panose="020B0604020202020204" pitchFamily="34" charset="0"/>
              <a:buChar char="•"/>
              <a:defRPr sz="1400" b="0" i="0">
                <a:latin typeface="Arial" panose="020B0604020202020204" pitchFamily="34" charset="0"/>
              </a:defRPr>
            </a:lvl2pPr>
            <a:lvl3pPr marL="533400" indent="-182563">
              <a:buClrTx/>
              <a:defRPr sz="1200" b="0" i="0">
                <a:latin typeface="Arial" panose="020B0604020202020204" pitchFamily="34" charset="0"/>
              </a:defRPr>
            </a:lvl3pPr>
            <a:lvl4pPr marL="715963" indent="-182563">
              <a:buClrTx/>
              <a:defRPr sz="1200" b="0" i="0">
                <a:latin typeface="Arial" panose="020B0604020202020204" pitchFamily="34" charset="0"/>
              </a:defRPr>
            </a:lvl4pPr>
            <a:lvl5pPr marL="896938" indent="-180975">
              <a:buClrTx/>
              <a:defRPr sz="1100"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913" y="2340000"/>
            <a:ext cx="5310000" cy="3420000"/>
          </a:xfrm>
        </p:spPr>
        <p:txBody>
          <a:bodyPr/>
          <a:lstStyle>
            <a:lvl1pPr marL="0" indent="0">
              <a:buClrTx/>
              <a:buFontTx/>
              <a:buNone/>
              <a:defRPr sz="1800" b="0" i="0">
                <a:latin typeface="Arial" panose="020B0604020202020204" pitchFamily="34" charset="0"/>
              </a:defRPr>
            </a:lvl1pPr>
            <a:lvl2pPr marL="361950" indent="-182563">
              <a:buFont typeface="Arial" panose="020B0604020202020204" pitchFamily="34" charset="0"/>
              <a:buChar char="•"/>
              <a:defRPr sz="1400" b="0" i="0">
                <a:latin typeface="Arial" panose="020B0604020202020204" pitchFamily="34" charset="0"/>
              </a:defRPr>
            </a:lvl2pPr>
            <a:lvl3pPr marL="625475" indent="-182563">
              <a:defRPr sz="1200" b="0" i="0">
                <a:latin typeface="Arial" panose="020B0604020202020204" pitchFamily="34" charset="0"/>
              </a:defRPr>
            </a:lvl3pPr>
            <a:lvl4pPr marL="896938" indent="-182563">
              <a:defRPr sz="1200" b="0" i="0">
                <a:latin typeface="Arial" panose="020B0604020202020204" pitchFamily="34" charset="0"/>
              </a:defRPr>
            </a:lvl4pPr>
            <a:lvl5pPr marL="1077913" indent="-182563">
              <a:defRPr sz="11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9BA06C43-F1A1-5A05-983D-BFCDECCB2043}"/>
              </a:ext>
            </a:extLst>
          </p:cNvPr>
          <p:cNvSpPr>
            <a:spLocks noGrp="1"/>
          </p:cNvSpPr>
          <p:nvPr>
            <p:ph type="body" sz="quarter" idx="16"/>
          </p:nvPr>
        </p:nvSpPr>
        <p:spPr>
          <a:xfrm>
            <a:off x="576000" y="1754188"/>
            <a:ext cx="5311775" cy="54000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
        <p:nvSpPr>
          <p:cNvPr id="10" name="Text Placeholder 9">
            <a:extLst>
              <a:ext uri="{FF2B5EF4-FFF2-40B4-BE49-F238E27FC236}">
                <a16:creationId xmlns:a16="http://schemas.microsoft.com/office/drawing/2014/main" id="{91137302-7CA6-768A-FC65-57C5AE258E65}"/>
              </a:ext>
            </a:extLst>
          </p:cNvPr>
          <p:cNvSpPr>
            <a:spLocks noGrp="1"/>
          </p:cNvSpPr>
          <p:nvPr>
            <p:ph type="body" sz="quarter" idx="17"/>
          </p:nvPr>
        </p:nvSpPr>
        <p:spPr>
          <a:xfrm>
            <a:off x="6308725" y="1754188"/>
            <a:ext cx="5310188" cy="539750"/>
          </a:xfrm>
        </p:spPr>
        <p:txBody>
          <a:bodyPr anchor="ctr" anchorCtr="0"/>
          <a:lstStyle>
            <a:lvl1pPr algn="ctr">
              <a:defRPr sz="2000" b="1" i="0">
                <a:solidFill>
                  <a:schemeClr val="tx2"/>
                </a:solidFill>
                <a:latin typeface="Arial" panose="020B0604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34242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sulting-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cxnSp>
        <p:nvCxnSpPr>
          <p:cNvPr id="9" name="Straight Connector 8">
            <a:extLst>
              <a:ext uri="{FF2B5EF4-FFF2-40B4-BE49-F238E27FC236}">
                <a16:creationId xmlns:a16="http://schemas.microsoft.com/office/drawing/2014/main" id="{B9BE62F6-9578-2EF9-4B68-4903D834E99D}"/>
              </a:ext>
            </a:extLst>
          </p:cNvPr>
          <p:cNvCxnSpPr>
            <a:cxnSpLocks/>
          </p:cNvCxnSpPr>
          <p:nvPr/>
        </p:nvCxnSpPr>
        <p:spPr>
          <a:xfrm>
            <a:off x="4186782"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EE4C76-34EF-42E1-6A9D-5614F5C65D56}"/>
              </a:ext>
            </a:extLst>
          </p:cNvPr>
          <p:cNvCxnSpPr>
            <a:cxnSpLocks/>
          </p:cNvCxnSpPr>
          <p:nvPr/>
        </p:nvCxnSpPr>
        <p:spPr>
          <a:xfrm>
            <a:off x="8008890" y="1795346"/>
            <a:ext cx="0" cy="3965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94341C21-204A-A6D1-088A-2C75E204ABB2}"/>
              </a:ext>
            </a:extLst>
          </p:cNvPr>
          <p:cNvSpPr>
            <a:spLocks noGrp="1"/>
          </p:cNvSpPr>
          <p:nvPr>
            <p:ph type="body" sz="quarter" idx="11"/>
          </p:nvPr>
        </p:nvSpPr>
        <p:spPr>
          <a:xfrm>
            <a:off x="575470" y="1800000"/>
            <a:ext cx="3416668" cy="3960000"/>
          </a:xfrm>
        </p:spPr>
        <p:txBody>
          <a:bodyPr anchor="t" anchorCtr="0"/>
          <a:lstStyle>
            <a:lvl1pPr marL="0" indent="0">
              <a:spcBef>
                <a:spcPts val="0"/>
              </a:spcBef>
              <a:spcAft>
                <a:spcPts val="0"/>
              </a:spcAft>
              <a:buClrTx/>
              <a:buFontTx/>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CF702B47-F821-94B5-A476-E6E872A3131F}"/>
              </a:ext>
            </a:extLst>
          </p:cNvPr>
          <p:cNvSpPr>
            <a:spLocks noGrp="1"/>
          </p:cNvSpPr>
          <p:nvPr>
            <p:ph type="body" sz="quarter" idx="15"/>
          </p:nvPr>
        </p:nvSpPr>
        <p:spPr>
          <a:xfrm>
            <a:off x="4381753"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a:extLst>
              <a:ext uri="{FF2B5EF4-FFF2-40B4-BE49-F238E27FC236}">
                <a16:creationId xmlns:a16="http://schemas.microsoft.com/office/drawing/2014/main" id="{9115A336-7F45-4FDC-C4A1-E5170ABBBB11}"/>
              </a:ext>
            </a:extLst>
          </p:cNvPr>
          <p:cNvSpPr>
            <a:spLocks noGrp="1"/>
          </p:cNvSpPr>
          <p:nvPr>
            <p:ph type="body" sz="quarter" idx="16"/>
          </p:nvPr>
        </p:nvSpPr>
        <p:spPr>
          <a:xfrm>
            <a:off x="8188036" y="1801368"/>
            <a:ext cx="3416668"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320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nsulting-Text layout image + 1 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5431C1-848E-FF90-7451-ADE176C75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5200"/>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 typeface="Arial" panose="020B0604020202020204" pitchFamily="34" charset="0"/>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a:extLst>
              <a:ext uri="{FF2B5EF4-FFF2-40B4-BE49-F238E27FC236}">
                <a16:creationId xmlns:a16="http://schemas.microsoft.com/office/drawing/2014/main" id="{F642D897-72F0-62D5-7707-0AFA63E52894}"/>
              </a:ext>
            </a:extLst>
          </p:cNvPr>
          <p:cNvSpPr>
            <a:spLocks noGrp="1"/>
          </p:cNvSpPr>
          <p:nvPr>
            <p:ph type="pic" sz="quarter" idx="16"/>
          </p:nvPr>
        </p:nvSpPr>
        <p:spPr>
          <a:xfrm>
            <a:off x="2" y="1601712"/>
            <a:ext cx="5511113" cy="4509766"/>
          </a:xfrm>
          <a:custGeom>
            <a:avLst/>
            <a:gdLst>
              <a:gd name="connsiteX0" fmla="*/ 2578443 w 5511113"/>
              <a:gd name="connsiteY0" fmla="*/ 0 h 4509766"/>
              <a:gd name="connsiteX1" fmla="*/ 5511113 w 5511113"/>
              <a:gd name="connsiteY1" fmla="*/ 2932670 h 4509766"/>
              <a:gd name="connsiteX2" fmla="*/ 5067995 w 5511113"/>
              <a:gd name="connsiteY2" fmla="*/ 4483479 h 4509766"/>
              <a:gd name="connsiteX3" fmla="*/ 5049540 w 5511113"/>
              <a:gd name="connsiteY3" fmla="*/ 4509766 h 4509766"/>
              <a:gd name="connsiteX4" fmla="*/ 194443 w 5511113"/>
              <a:gd name="connsiteY4" fmla="*/ 4509766 h 4509766"/>
              <a:gd name="connsiteX5" fmla="*/ 136622 w 5511113"/>
              <a:gd name="connsiteY5" fmla="*/ 4501024 h 4509766"/>
              <a:gd name="connsiteX6" fmla="*/ 89544 w 5511113"/>
              <a:gd name="connsiteY6" fmla="*/ 4478393 h 4509766"/>
              <a:gd name="connsiteX7" fmla="*/ 0 w 5511113"/>
              <a:gd name="connsiteY7" fmla="*/ 4330999 h 4509766"/>
              <a:gd name="connsiteX8" fmla="*/ 0 w 5511113"/>
              <a:gd name="connsiteY8" fmla="*/ 1534342 h 4509766"/>
              <a:gd name="connsiteX9" fmla="*/ 146627 w 5511113"/>
              <a:gd name="connsiteY9" fmla="*/ 1292986 h 4509766"/>
              <a:gd name="connsiteX10" fmla="*/ 2578443 w 5511113"/>
              <a:gd name="connsiteY10" fmla="*/ 0 h 450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1113" h="4509766">
                <a:moveTo>
                  <a:pt x="2578443" y="0"/>
                </a:moveTo>
                <a:cubicBezTo>
                  <a:pt x="4198112" y="0"/>
                  <a:pt x="5511113" y="1313001"/>
                  <a:pt x="5511113" y="2932670"/>
                </a:cubicBezTo>
                <a:cubicBezTo>
                  <a:pt x="5511113" y="3502085"/>
                  <a:pt x="5348831" y="4033597"/>
                  <a:pt x="5067995" y="4483479"/>
                </a:cubicBezTo>
                <a:lnTo>
                  <a:pt x="5049540" y="4509766"/>
                </a:lnTo>
                <a:lnTo>
                  <a:pt x="194443" y="4509766"/>
                </a:lnTo>
                <a:cubicBezTo>
                  <a:pt x="174308" y="4509766"/>
                  <a:pt x="154887" y="4506706"/>
                  <a:pt x="136622" y="4501024"/>
                </a:cubicBezTo>
                <a:lnTo>
                  <a:pt x="89544" y="4478393"/>
                </a:lnTo>
                <a:lnTo>
                  <a:pt x="0" y="4330999"/>
                </a:lnTo>
                <a:lnTo>
                  <a:pt x="0" y="1534342"/>
                </a:lnTo>
                <a:lnTo>
                  <a:pt x="146627" y="1292986"/>
                </a:lnTo>
                <a:cubicBezTo>
                  <a:pt x="673649" y="512891"/>
                  <a:pt x="1566150" y="0"/>
                  <a:pt x="2578443"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cxnSp>
        <p:nvCxnSpPr>
          <p:cNvPr id="19" name="Straight Connector 18">
            <a:extLst>
              <a:ext uri="{FF2B5EF4-FFF2-40B4-BE49-F238E27FC236}">
                <a16:creationId xmlns:a16="http://schemas.microsoft.com/office/drawing/2014/main" id="{4930A1EC-993D-4A0A-2FF5-CC057AF5A898}"/>
              </a:ext>
            </a:extLst>
          </p:cNvPr>
          <p:cNvCxnSpPr>
            <a:cxnSpLocks/>
          </p:cNvCxnSpPr>
          <p:nvPr/>
        </p:nvCxnSpPr>
        <p:spPr>
          <a:xfrm>
            <a:off x="5296930" y="6081592"/>
            <a:ext cx="6314426"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BA5195-0A98-BB8F-DD8A-9B9A0519F4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91177" y="185303"/>
            <a:ext cx="2221993" cy="950976"/>
          </a:xfrm>
          <a:prstGeom prst="rect">
            <a:avLst/>
          </a:prstGeom>
        </p:spPr>
      </p:pic>
      <p:pic>
        <p:nvPicPr>
          <p:cNvPr id="8" name="Picture 7">
            <a:extLst>
              <a:ext uri="{FF2B5EF4-FFF2-40B4-BE49-F238E27FC236}">
                <a16:creationId xmlns:a16="http://schemas.microsoft.com/office/drawing/2014/main" id="{00361653-EEF3-0673-17B7-58B43DC27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34E94869-0A15-B20B-32BC-2FA58F3978AF}"/>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7736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sulting-Text layout 1-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2" name="Picture Placeholder 11">
            <a:extLst>
              <a:ext uri="{FF2B5EF4-FFF2-40B4-BE49-F238E27FC236}">
                <a16:creationId xmlns:a16="http://schemas.microsoft.com/office/drawing/2014/main" id="{CF38508A-DD49-072A-53AE-A7A7238CC706}"/>
              </a:ext>
            </a:extLst>
          </p:cNvPr>
          <p:cNvSpPr>
            <a:spLocks noGrp="1"/>
          </p:cNvSpPr>
          <p:nvPr>
            <p:ph type="pic" sz="quarter" idx="15"/>
          </p:nvPr>
        </p:nvSpPr>
        <p:spPr>
          <a:xfrm>
            <a:off x="6096000" y="1800000"/>
            <a:ext cx="6096000" cy="3960000"/>
          </a:xfrm>
          <a:custGeom>
            <a:avLst/>
            <a:gdLst>
              <a:gd name="connsiteX0" fmla="*/ 1980000 w 6096000"/>
              <a:gd name="connsiteY0" fmla="*/ 0 h 3960000"/>
              <a:gd name="connsiteX1" fmla="*/ 6096000 w 6096000"/>
              <a:gd name="connsiteY1" fmla="*/ 0 h 3960000"/>
              <a:gd name="connsiteX2" fmla="*/ 6096000 w 6096000"/>
              <a:gd name="connsiteY2" fmla="*/ 3960000 h 3960000"/>
              <a:gd name="connsiteX3" fmla="*/ 1980000 w 6096000"/>
              <a:gd name="connsiteY3" fmla="*/ 3960000 h 3960000"/>
              <a:gd name="connsiteX4" fmla="*/ 0 w 6096000"/>
              <a:gd name="connsiteY4" fmla="*/ 1980000 h 3960000"/>
              <a:gd name="connsiteX5" fmla="*/ 1980000 w 6096000"/>
              <a:gd name="connsiteY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960000">
                <a:moveTo>
                  <a:pt x="1980000" y="0"/>
                </a:moveTo>
                <a:lnTo>
                  <a:pt x="6096000" y="0"/>
                </a:lnTo>
                <a:lnTo>
                  <a:pt x="6096000" y="3960000"/>
                </a:lnTo>
                <a:lnTo>
                  <a:pt x="1980000" y="3960000"/>
                </a:lnTo>
                <a:cubicBezTo>
                  <a:pt x="886476" y="3960000"/>
                  <a:pt x="0" y="3073524"/>
                  <a:pt x="0" y="1980000"/>
                </a:cubicBezTo>
                <a:cubicBezTo>
                  <a:pt x="0" y="886476"/>
                  <a:pt x="886476" y="0"/>
                  <a:pt x="1980000" y="0"/>
                </a:cubicBezTo>
                <a:close/>
              </a:path>
            </a:pathLst>
          </a:custGeom>
          <a:solidFill>
            <a:srgbClr val="E6F0FA"/>
          </a:solidFill>
        </p:spPr>
        <p:txBody>
          <a:bodyPr wrap="square">
            <a:noAutofit/>
          </a:bodyPr>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9484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sulting-Text layout 1-col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530928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0" name="Content Placeholder 9">
            <a:extLst>
              <a:ext uri="{FF2B5EF4-FFF2-40B4-BE49-F238E27FC236}">
                <a16:creationId xmlns:a16="http://schemas.microsoft.com/office/drawing/2014/main" id="{7BC08622-4D9A-63F0-4C37-CB1FD8A8A024}"/>
              </a:ext>
            </a:extLst>
          </p:cNvPr>
          <p:cNvSpPr>
            <a:spLocks noGrp="1"/>
          </p:cNvSpPr>
          <p:nvPr>
            <p:ph sz="quarter" idx="15"/>
          </p:nvPr>
        </p:nvSpPr>
        <p:spPr>
          <a:xfrm>
            <a:off x="6170141" y="1800000"/>
            <a:ext cx="5448259" cy="3960000"/>
          </a:xfrm>
          <a:custGeom>
            <a:avLst/>
            <a:gdLst>
              <a:gd name="connsiteX0" fmla="*/ 228215 w 5448259"/>
              <a:gd name="connsiteY0" fmla="*/ 0 h 3960000"/>
              <a:gd name="connsiteX1" fmla="*/ 5220044 w 5448259"/>
              <a:gd name="connsiteY1" fmla="*/ 0 h 3960000"/>
              <a:gd name="connsiteX2" fmla="*/ 5448259 w 5448259"/>
              <a:gd name="connsiteY2" fmla="*/ 228215 h 3960000"/>
              <a:gd name="connsiteX3" fmla="*/ 5448259 w 5448259"/>
              <a:gd name="connsiteY3" fmla="*/ 3731785 h 3960000"/>
              <a:gd name="connsiteX4" fmla="*/ 5220044 w 5448259"/>
              <a:gd name="connsiteY4" fmla="*/ 3960000 h 3960000"/>
              <a:gd name="connsiteX5" fmla="*/ 228215 w 5448259"/>
              <a:gd name="connsiteY5" fmla="*/ 3960000 h 3960000"/>
              <a:gd name="connsiteX6" fmla="*/ 0 w 5448259"/>
              <a:gd name="connsiteY6" fmla="*/ 3731785 h 3960000"/>
              <a:gd name="connsiteX7" fmla="*/ 0 w 5448259"/>
              <a:gd name="connsiteY7" fmla="*/ 228215 h 3960000"/>
              <a:gd name="connsiteX8" fmla="*/ 228215 w 5448259"/>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59" h="3960000">
                <a:moveTo>
                  <a:pt x="228215" y="0"/>
                </a:moveTo>
                <a:lnTo>
                  <a:pt x="5220044" y="0"/>
                </a:lnTo>
                <a:cubicBezTo>
                  <a:pt x="5346084" y="0"/>
                  <a:pt x="5448259" y="102175"/>
                  <a:pt x="5448259" y="228215"/>
                </a:cubicBezTo>
                <a:lnTo>
                  <a:pt x="5448259" y="3731785"/>
                </a:lnTo>
                <a:cubicBezTo>
                  <a:pt x="5448259" y="3857825"/>
                  <a:pt x="5346084" y="3960000"/>
                  <a:pt x="5220044" y="3960000"/>
                </a:cubicBezTo>
                <a:lnTo>
                  <a:pt x="228215" y="3960000"/>
                </a:lnTo>
                <a:cubicBezTo>
                  <a:pt x="102175" y="3960000"/>
                  <a:pt x="0" y="3857825"/>
                  <a:pt x="0" y="3731785"/>
                </a:cubicBezTo>
                <a:lnTo>
                  <a:pt x="0" y="228215"/>
                </a:lnTo>
                <a:cubicBezTo>
                  <a:pt x="0" y="102175"/>
                  <a:pt x="102175" y="0"/>
                  <a:pt x="228215"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6788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sulting-Text layout content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5" name="Text Placeholder 4">
            <a:extLst>
              <a:ext uri="{FF2B5EF4-FFF2-40B4-BE49-F238E27FC236}">
                <a16:creationId xmlns:a16="http://schemas.microsoft.com/office/drawing/2014/main" id="{0A7F0322-E845-B399-8C32-9B3EF6774DE4}"/>
              </a:ext>
            </a:extLst>
          </p:cNvPr>
          <p:cNvSpPr>
            <a:spLocks noGrp="1"/>
          </p:cNvSpPr>
          <p:nvPr>
            <p:ph type="body" sz="quarter" idx="15"/>
          </p:nvPr>
        </p:nvSpPr>
        <p:spPr>
          <a:xfrm>
            <a:off x="6308400" y="1800000"/>
            <a:ext cx="5310000" cy="3960000"/>
          </a:xfrm>
        </p:spPr>
        <p:txBody>
          <a:bodyPr/>
          <a:lstStyle>
            <a:lvl1pPr marL="0" indent="0">
              <a:buClrTx/>
              <a:buFontTx/>
              <a:buNone/>
              <a:defRPr sz="2000" b="0" i="0">
                <a:latin typeface="Arial" panose="020B0604020202020204" pitchFamily="34" charset="0"/>
              </a:defRPr>
            </a:lvl1pPr>
            <a:lvl2pPr marL="361950" indent="-182563">
              <a:buFont typeface="Arial" panose="020B0604020202020204" pitchFamily="34" charset="0"/>
              <a:buChar char="•"/>
              <a:defRPr b="0" i="0">
                <a:latin typeface="Arial" panose="020B0604020202020204" pitchFamily="34" charset="0"/>
              </a:defRPr>
            </a:lvl2pPr>
            <a:lvl3pPr marL="625475" indent="-182563">
              <a:defRPr b="0" i="0">
                <a:latin typeface="Arial" panose="020B0604020202020204" pitchFamily="34" charset="0"/>
              </a:defRPr>
            </a:lvl3pPr>
            <a:lvl4pPr marL="896938" indent="-182563">
              <a:defRPr b="0" i="0">
                <a:latin typeface="Arial" panose="020B0604020202020204" pitchFamily="34" charset="0"/>
              </a:defRPr>
            </a:lvl4pPr>
            <a:lvl5pPr marL="1077913" indent="-182563">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02C917FF-4D68-B4EE-8090-9738E834B172}"/>
              </a:ext>
            </a:extLst>
          </p:cNvPr>
          <p:cNvSpPr>
            <a:spLocks noGrp="1"/>
          </p:cNvSpPr>
          <p:nvPr>
            <p:ph sz="quarter" idx="16"/>
          </p:nvPr>
        </p:nvSpPr>
        <p:spPr>
          <a:xfrm>
            <a:off x="573024" y="1800000"/>
            <a:ext cx="5440598" cy="3960000"/>
          </a:xfrm>
          <a:custGeom>
            <a:avLst/>
            <a:gdLst>
              <a:gd name="connsiteX0" fmla="*/ 256370 w 5440598"/>
              <a:gd name="connsiteY0" fmla="*/ 0 h 3960000"/>
              <a:gd name="connsiteX1" fmla="*/ 5184228 w 5440598"/>
              <a:gd name="connsiteY1" fmla="*/ 0 h 3960000"/>
              <a:gd name="connsiteX2" fmla="*/ 5440598 w 5440598"/>
              <a:gd name="connsiteY2" fmla="*/ 256370 h 3960000"/>
              <a:gd name="connsiteX3" fmla="*/ 5440598 w 5440598"/>
              <a:gd name="connsiteY3" fmla="*/ 3703630 h 3960000"/>
              <a:gd name="connsiteX4" fmla="*/ 5184228 w 5440598"/>
              <a:gd name="connsiteY4" fmla="*/ 3960000 h 3960000"/>
              <a:gd name="connsiteX5" fmla="*/ 256370 w 5440598"/>
              <a:gd name="connsiteY5" fmla="*/ 3960000 h 3960000"/>
              <a:gd name="connsiteX6" fmla="*/ 0 w 5440598"/>
              <a:gd name="connsiteY6" fmla="*/ 3703630 h 3960000"/>
              <a:gd name="connsiteX7" fmla="*/ 0 w 5440598"/>
              <a:gd name="connsiteY7" fmla="*/ 256370 h 3960000"/>
              <a:gd name="connsiteX8" fmla="*/ 256370 w 5440598"/>
              <a:gd name="connsiteY8"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0598" h="3960000">
                <a:moveTo>
                  <a:pt x="256370" y="0"/>
                </a:moveTo>
                <a:lnTo>
                  <a:pt x="5184228" y="0"/>
                </a:lnTo>
                <a:cubicBezTo>
                  <a:pt x="5325817" y="0"/>
                  <a:pt x="5440598" y="114781"/>
                  <a:pt x="5440598" y="256370"/>
                </a:cubicBezTo>
                <a:lnTo>
                  <a:pt x="5440598" y="3703630"/>
                </a:lnTo>
                <a:cubicBezTo>
                  <a:pt x="5440598" y="3845219"/>
                  <a:pt x="5325817" y="3960000"/>
                  <a:pt x="5184228" y="3960000"/>
                </a:cubicBezTo>
                <a:lnTo>
                  <a:pt x="256370" y="3960000"/>
                </a:lnTo>
                <a:cubicBezTo>
                  <a:pt x="114781" y="3960000"/>
                  <a:pt x="0" y="3845219"/>
                  <a:pt x="0" y="3703630"/>
                </a:cubicBezTo>
                <a:lnTo>
                  <a:pt x="0" y="256370"/>
                </a:lnTo>
                <a:cubicBezTo>
                  <a:pt x="0" y="114781"/>
                  <a:pt x="114781" y="0"/>
                  <a:pt x="256370" y="0"/>
                </a:cubicBezTo>
                <a:close/>
              </a:path>
            </a:pathLst>
          </a:custGeom>
          <a:solidFill>
            <a:srgbClr val="E6F0FA"/>
          </a:solidFill>
        </p:spPr>
        <p:txBody>
          <a:bodyPr wrap="square" lIns="360000" tIns="360000" rIns="360000" bIns="360000" anchor="ctr" anchorCtr="0">
            <a:noAutofit/>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9659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sulting-Multi Image Display">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0973EA16-F472-C15B-FDA5-FE933E419E70}"/>
              </a:ext>
            </a:extLst>
          </p:cNvPr>
          <p:cNvSpPr>
            <a:spLocks noGrp="1"/>
          </p:cNvSpPr>
          <p:nvPr>
            <p:ph type="pic" sz="quarter" idx="16"/>
          </p:nvPr>
        </p:nvSpPr>
        <p:spPr>
          <a:xfrm>
            <a:off x="8738489" y="3914076"/>
            <a:ext cx="2926080" cy="2176758"/>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3" name="Picture Placeholder 18">
            <a:extLst>
              <a:ext uri="{FF2B5EF4-FFF2-40B4-BE49-F238E27FC236}">
                <a16:creationId xmlns:a16="http://schemas.microsoft.com/office/drawing/2014/main" id="{F29587D1-BC77-02AD-D9E3-35883D8D9C99}"/>
              </a:ext>
            </a:extLst>
          </p:cNvPr>
          <p:cNvSpPr>
            <a:spLocks noGrp="1"/>
          </p:cNvSpPr>
          <p:nvPr>
            <p:ph type="pic" sz="quarter" idx="18"/>
          </p:nvPr>
        </p:nvSpPr>
        <p:spPr>
          <a:xfrm>
            <a:off x="5651743" y="3921825"/>
            <a:ext cx="2926080" cy="2163844"/>
          </a:xfrm>
          <a:prstGeom prst="round2SameRect">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7" name="Picture Placeholder 18">
            <a:extLst>
              <a:ext uri="{FF2B5EF4-FFF2-40B4-BE49-F238E27FC236}">
                <a16:creationId xmlns:a16="http://schemas.microsoft.com/office/drawing/2014/main" id="{F574F731-E831-CCC3-E46B-C9C03F9CA6B4}"/>
              </a:ext>
            </a:extLst>
          </p:cNvPr>
          <p:cNvSpPr>
            <a:spLocks noGrp="1"/>
          </p:cNvSpPr>
          <p:nvPr>
            <p:ph type="pic" sz="quarter" idx="19"/>
          </p:nvPr>
        </p:nvSpPr>
        <p:spPr>
          <a:xfrm>
            <a:off x="576072" y="1791035"/>
            <a:ext cx="4925826" cy="4294633"/>
          </a:xfrm>
          <a:prstGeom prst="round2SameRect">
            <a:avLst>
              <a:gd name="adj1" fmla="val 12129"/>
              <a:gd name="adj2" fmla="val 0"/>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5" name="Graphic 4">
            <a:extLst>
              <a:ext uri="{FF2B5EF4-FFF2-40B4-BE49-F238E27FC236}">
                <a16:creationId xmlns:a16="http://schemas.microsoft.com/office/drawing/2014/main" id="{871BEC9B-7DF3-332E-E772-7AC5648BF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9" name="Picture Placeholder 18">
            <a:extLst>
              <a:ext uri="{FF2B5EF4-FFF2-40B4-BE49-F238E27FC236}">
                <a16:creationId xmlns:a16="http://schemas.microsoft.com/office/drawing/2014/main" id="{8FA0B06B-164D-B33A-6508-FB60B637800B}"/>
              </a:ext>
            </a:extLst>
          </p:cNvPr>
          <p:cNvSpPr>
            <a:spLocks noGrp="1"/>
          </p:cNvSpPr>
          <p:nvPr>
            <p:ph type="pic" sz="quarter" idx="15"/>
          </p:nvPr>
        </p:nvSpPr>
        <p:spPr>
          <a:xfrm>
            <a:off x="8725573" y="1798557"/>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sp>
        <p:nvSpPr>
          <p:cNvPr id="22" name="Picture Placeholder 18">
            <a:extLst>
              <a:ext uri="{FF2B5EF4-FFF2-40B4-BE49-F238E27FC236}">
                <a16:creationId xmlns:a16="http://schemas.microsoft.com/office/drawing/2014/main" id="{725A9E1D-A185-C624-518B-F8FE2ECFD7A8}"/>
              </a:ext>
            </a:extLst>
          </p:cNvPr>
          <p:cNvSpPr>
            <a:spLocks noGrp="1"/>
          </p:cNvSpPr>
          <p:nvPr>
            <p:ph type="pic" sz="quarter" idx="17"/>
          </p:nvPr>
        </p:nvSpPr>
        <p:spPr>
          <a:xfrm>
            <a:off x="5638827" y="1811472"/>
            <a:ext cx="2926080" cy="2011680"/>
          </a:xfrm>
          <a:prstGeom prst="roundRect">
            <a:avLst>
              <a:gd name="adj" fmla="val 13277"/>
            </a:avLst>
          </a:prstGeom>
          <a:solidFill>
            <a:srgbClr val="E6F0FA"/>
          </a:solidFill>
        </p:spPr>
        <p:txBody>
          <a:bodyPr/>
          <a:lstStyle>
            <a:lvl1pPr>
              <a:defRPr b="0" i="0">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3386AFCC-F80A-23D1-A831-84104F10A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192A48F1-AAD6-E5C6-6B4C-97782C9BFEB6}"/>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1908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MB-Title Slide with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mj-lt"/>
                <a:ea typeface="+mj-ea"/>
                <a:cs typeface="+mj-cs"/>
              </a:defRPr>
            </a:lvl1pPr>
          </a:lstStyle>
          <a:p>
            <a:r>
              <a:rPr lang="en-US" dirty="0"/>
              <a:t>Click to edit Master title style</a:t>
            </a:r>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mn-lt"/>
                <a:ea typeface="+mn-ea"/>
                <a:cs typeface="Arial"/>
              </a:defRPr>
            </a:lvl1pPr>
            <a:lvl2pPr marL="0" indent="0">
              <a:buNone/>
              <a:defRPr/>
            </a:lvl2pPr>
          </a:lstStyle>
          <a:p>
            <a:pPr lvl="0"/>
            <a:r>
              <a:rPr lang="en-GB" dirty="0"/>
              <a:t>Subtitle</a:t>
            </a:r>
          </a:p>
        </p:txBody>
      </p:sp>
      <p:pic>
        <p:nvPicPr>
          <p:cNvPr id="15" name="Graphic 14">
            <a:extLst>
              <a:ext uri="{FF2B5EF4-FFF2-40B4-BE49-F238E27FC236}">
                <a16:creationId xmlns:a16="http://schemas.microsoft.com/office/drawing/2014/main" id="{91473526-98D5-6072-1EE3-1EA3D9DAB3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850" y="515938"/>
            <a:ext cx="2198006" cy="746651"/>
          </a:xfrm>
          <a:prstGeom prst="rect">
            <a:avLst/>
          </a:prstGeom>
        </p:spPr>
      </p:pic>
      <p:grpSp>
        <p:nvGrpSpPr>
          <p:cNvPr id="10" name="Group 9">
            <a:extLst>
              <a:ext uri="{FF2B5EF4-FFF2-40B4-BE49-F238E27FC236}">
                <a16:creationId xmlns:a16="http://schemas.microsoft.com/office/drawing/2014/main" id="{D665586F-3D6A-DB69-80E8-72297AB71741}"/>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C4C770D2-357F-ADA5-53C1-C0652F21EE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61166470-0903-B304-7C8F-44FF4A737A9C}"/>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mn-lt"/>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2592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sulting-Titl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143837"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98674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sulting-Blank with wordmar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4956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slulting-Agenda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3600" y="1800000"/>
            <a:ext cx="11044800" cy="3960000"/>
          </a:xfrm>
        </p:spPr>
        <p:txBody>
          <a:bodyPr anchor="t" anchorCtr="0"/>
          <a:lstStyle>
            <a:lvl1pPr marL="360363" indent="-360363">
              <a:spcBef>
                <a:spcPts val="1200"/>
              </a:spcBef>
              <a:spcAft>
                <a:spcPts val="0"/>
              </a:spcAft>
              <a:buClrTx/>
              <a:buFont typeface="+mj-lt"/>
              <a:buAutoNum type="arabicPeriod"/>
              <a:tabLst/>
              <a:defRPr sz="2000" b="0" i="0">
                <a:latin typeface="Arial" panose="020B0604020202020204" pitchFamily="34" charset="0"/>
              </a:defRPr>
            </a:lvl1pPr>
            <a:lvl2pPr marL="534988" indent="-182563">
              <a:buClrTx/>
              <a:defRPr b="0" i="0">
                <a:latin typeface="Arial" panose="020B0604020202020204" pitchFamily="34" charset="0"/>
              </a:defRPr>
            </a:lvl2pPr>
            <a:lvl3pPr marL="720725" indent="-182563">
              <a:buClrTx/>
              <a:defRPr b="0" i="0">
                <a:latin typeface="Arial" panose="020B0604020202020204" pitchFamily="34" charset="0"/>
              </a:defRPr>
            </a:lvl3pPr>
            <a:lvl4pPr marL="895350" indent="-182563">
              <a:buClrTx/>
              <a:defRPr b="0" i="0">
                <a:latin typeface="Arial" panose="020B0604020202020204" pitchFamily="34" charset="0"/>
              </a:defRPr>
            </a:lvl4pPr>
            <a:lvl5pPr marL="1081088" indent="-182563">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144349"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6100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sulting-Agenda Graph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144349"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1772654" y="1935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1772654" y="25983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1772654" y="32615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1772654" y="39247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1772654" y="45879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1772654" y="5251163"/>
            <a:ext cx="9851149" cy="540000"/>
          </a:xfrm>
          <a:custGeom>
            <a:avLst/>
            <a:gdLst>
              <a:gd name="connsiteX0" fmla="*/ 0 w 9851149"/>
              <a:gd name="connsiteY0" fmla="*/ 0 h 540000"/>
              <a:gd name="connsiteX1" fmla="*/ 9581149 w 9851149"/>
              <a:gd name="connsiteY1" fmla="*/ 0 h 540000"/>
              <a:gd name="connsiteX2" fmla="*/ 9851149 w 9851149"/>
              <a:gd name="connsiteY2" fmla="*/ 270000 h 540000"/>
              <a:gd name="connsiteX3" fmla="*/ 9581149 w 9851149"/>
              <a:gd name="connsiteY3" fmla="*/ 540000 h 540000"/>
              <a:gd name="connsiteX4" fmla="*/ 0 w 9851149"/>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149" h="540000">
                <a:moveTo>
                  <a:pt x="0" y="0"/>
                </a:moveTo>
                <a:lnTo>
                  <a:pt x="9581149" y="0"/>
                </a:lnTo>
                <a:cubicBezTo>
                  <a:pt x="9730266" y="0"/>
                  <a:pt x="9851149" y="120883"/>
                  <a:pt x="9851149" y="270000"/>
                </a:cubicBezTo>
                <a:cubicBezTo>
                  <a:pt x="9851149" y="419117"/>
                  <a:pt x="9730266" y="540000"/>
                  <a:pt x="9581149" y="540000"/>
                </a:cubicBezTo>
                <a:lnTo>
                  <a:pt x="0" y="540000"/>
                </a:lnTo>
                <a:close/>
              </a:path>
            </a:pathLst>
          </a:custGeom>
          <a:solidFill>
            <a:srgbClr val="E6F0FA"/>
          </a:solidFill>
        </p:spPr>
        <p:txBody>
          <a:bodyPr wrap="square" lIns="216000" anchor="ctr" anchorCtr="0">
            <a:noAutofit/>
          </a:bodyPr>
          <a:lstStyle>
            <a:lvl1pPr>
              <a:defRPr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9733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sulting-Agenda Graphic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144413" cy="566928"/>
          </a:xfrm>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F5380310-1A49-EF8E-6057-0125B5F1C37A}"/>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4F23F88A-7314-6570-D30C-87CE67CCD60E}"/>
              </a:ext>
            </a:extLst>
          </p:cNvPr>
          <p:cNvSpPr>
            <a:spLocks noGrp="1"/>
          </p:cNvSpPr>
          <p:nvPr>
            <p:ph type="body" sz="quarter" idx="14" hasCustomPrompt="1"/>
          </p:nvPr>
        </p:nvSpPr>
        <p:spPr>
          <a:xfrm>
            <a:off x="573088" y="1080000"/>
            <a:ext cx="9144349" cy="461963"/>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
        <p:nvSpPr>
          <p:cNvPr id="15" name="Text Placeholder 14">
            <a:extLst>
              <a:ext uri="{FF2B5EF4-FFF2-40B4-BE49-F238E27FC236}">
                <a16:creationId xmlns:a16="http://schemas.microsoft.com/office/drawing/2014/main" id="{190B12FD-F536-FD2A-FE8C-D6969BAA2C8F}"/>
              </a:ext>
            </a:extLst>
          </p:cNvPr>
          <p:cNvSpPr>
            <a:spLocks noGrp="1"/>
          </p:cNvSpPr>
          <p:nvPr>
            <p:ph type="body" sz="quarter" idx="15"/>
          </p:nvPr>
        </p:nvSpPr>
        <p:spPr>
          <a:xfrm>
            <a:off x="3975316" y="1935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18" name="Content Placeholder 17">
            <a:extLst>
              <a:ext uri="{FF2B5EF4-FFF2-40B4-BE49-F238E27FC236}">
                <a16:creationId xmlns:a16="http://schemas.microsoft.com/office/drawing/2014/main" id="{E3044C01-D0E4-E033-00AC-17D727107471}"/>
              </a:ext>
            </a:extLst>
          </p:cNvPr>
          <p:cNvSpPr>
            <a:spLocks noGrp="1"/>
          </p:cNvSpPr>
          <p:nvPr>
            <p:ph sz="quarter" idx="16"/>
          </p:nvPr>
        </p:nvSpPr>
        <p:spPr>
          <a:xfrm>
            <a:off x="577851" y="1935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3"/>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D26F53A-31D5-7124-9D1A-FF6FFC41CFE2}"/>
              </a:ext>
            </a:extLst>
          </p:cNvPr>
          <p:cNvSpPr>
            <a:spLocks noGrp="1"/>
          </p:cNvSpPr>
          <p:nvPr>
            <p:ph type="body" sz="quarter" idx="17"/>
          </p:nvPr>
        </p:nvSpPr>
        <p:spPr>
          <a:xfrm>
            <a:off x="3975316" y="25983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0" name="Content Placeholder 19">
            <a:extLst>
              <a:ext uri="{FF2B5EF4-FFF2-40B4-BE49-F238E27FC236}">
                <a16:creationId xmlns:a16="http://schemas.microsoft.com/office/drawing/2014/main" id="{0AEBEF46-37EC-6577-D58F-76CAD3FA699D}"/>
              </a:ext>
            </a:extLst>
          </p:cNvPr>
          <p:cNvSpPr>
            <a:spLocks noGrp="1"/>
          </p:cNvSpPr>
          <p:nvPr>
            <p:ph sz="quarter" idx="18"/>
          </p:nvPr>
        </p:nvSpPr>
        <p:spPr>
          <a:xfrm>
            <a:off x="577851" y="25983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1"/>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1" name="Text Placeholder 20">
            <a:extLst>
              <a:ext uri="{FF2B5EF4-FFF2-40B4-BE49-F238E27FC236}">
                <a16:creationId xmlns:a16="http://schemas.microsoft.com/office/drawing/2014/main" id="{22D078A7-FE52-0783-4751-40670548DFA0}"/>
              </a:ext>
            </a:extLst>
          </p:cNvPr>
          <p:cNvSpPr>
            <a:spLocks noGrp="1"/>
          </p:cNvSpPr>
          <p:nvPr>
            <p:ph type="body" sz="quarter" idx="19"/>
          </p:nvPr>
        </p:nvSpPr>
        <p:spPr>
          <a:xfrm>
            <a:off x="3975316" y="32615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2" name="Content Placeholder 21">
            <a:extLst>
              <a:ext uri="{FF2B5EF4-FFF2-40B4-BE49-F238E27FC236}">
                <a16:creationId xmlns:a16="http://schemas.microsoft.com/office/drawing/2014/main" id="{071E19F2-98C2-776C-5B92-751A4F0C9034}"/>
              </a:ext>
            </a:extLst>
          </p:cNvPr>
          <p:cNvSpPr>
            <a:spLocks noGrp="1"/>
          </p:cNvSpPr>
          <p:nvPr>
            <p:ph sz="quarter" idx="20"/>
          </p:nvPr>
        </p:nvSpPr>
        <p:spPr>
          <a:xfrm>
            <a:off x="577851" y="32615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7D1941"/>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3" name="Text Placeholder 22">
            <a:extLst>
              <a:ext uri="{FF2B5EF4-FFF2-40B4-BE49-F238E27FC236}">
                <a16:creationId xmlns:a16="http://schemas.microsoft.com/office/drawing/2014/main" id="{E1EF9444-CFAC-63B0-4400-1C6A0C492E13}"/>
              </a:ext>
            </a:extLst>
          </p:cNvPr>
          <p:cNvSpPr>
            <a:spLocks noGrp="1"/>
          </p:cNvSpPr>
          <p:nvPr>
            <p:ph type="body" sz="quarter" idx="21"/>
          </p:nvPr>
        </p:nvSpPr>
        <p:spPr>
          <a:xfrm>
            <a:off x="3975316" y="39247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4" name="Content Placeholder 23">
            <a:extLst>
              <a:ext uri="{FF2B5EF4-FFF2-40B4-BE49-F238E27FC236}">
                <a16:creationId xmlns:a16="http://schemas.microsoft.com/office/drawing/2014/main" id="{44756AF2-5DEF-83FD-33E1-B0217B0795CE}"/>
              </a:ext>
            </a:extLst>
          </p:cNvPr>
          <p:cNvSpPr>
            <a:spLocks noGrp="1"/>
          </p:cNvSpPr>
          <p:nvPr>
            <p:ph sz="quarter" idx="22"/>
          </p:nvPr>
        </p:nvSpPr>
        <p:spPr>
          <a:xfrm>
            <a:off x="577851" y="39247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chemeClr val="accent2"/>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25" name="Text Placeholder 24">
            <a:extLst>
              <a:ext uri="{FF2B5EF4-FFF2-40B4-BE49-F238E27FC236}">
                <a16:creationId xmlns:a16="http://schemas.microsoft.com/office/drawing/2014/main" id="{7846EBA4-36C1-C263-51AB-1E058B5C3F6A}"/>
              </a:ext>
            </a:extLst>
          </p:cNvPr>
          <p:cNvSpPr>
            <a:spLocks noGrp="1"/>
          </p:cNvSpPr>
          <p:nvPr>
            <p:ph type="body" sz="quarter" idx="23"/>
          </p:nvPr>
        </p:nvSpPr>
        <p:spPr>
          <a:xfrm>
            <a:off x="3975316" y="45879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6" name="Content Placeholder 25">
            <a:extLst>
              <a:ext uri="{FF2B5EF4-FFF2-40B4-BE49-F238E27FC236}">
                <a16:creationId xmlns:a16="http://schemas.microsoft.com/office/drawing/2014/main" id="{3C7B1354-0209-F77E-93A2-CBC3C68C1E25}"/>
              </a:ext>
            </a:extLst>
          </p:cNvPr>
          <p:cNvSpPr>
            <a:spLocks noGrp="1"/>
          </p:cNvSpPr>
          <p:nvPr>
            <p:ph sz="quarter" idx="24"/>
          </p:nvPr>
        </p:nvSpPr>
        <p:spPr>
          <a:xfrm>
            <a:off x="577851" y="45879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FFB900"/>
          </a:solidFill>
        </p:spPr>
        <p:txBody>
          <a:bodyPr wrap="square" anchor="ctr">
            <a:noAutofit/>
          </a:bodyPr>
          <a:lstStyle>
            <a:lvl1pPr algn="ctr">
              <a:lnSpc>
                <a:spcPct val="80000"/>
              </a:lnSpc>
              <a:spcBef>
                <a:spcPts val="0"/>
              </a:spcBef>
              <a:spcAft>
                <a:spcPts val="0"/>
              </a:spcAft>
              <a:defRPr b="1" i="0">
                <a:latin typeface="Arial" panose="020B0604020202020204" pitchFamily="34" charset="0"/>
              </a:defRPr>
            </a:lvl1pPr>
          </a:lstStyle>
          <a:p>
            <a:pPr lvl="0"/>
            <a:r>
              <a:rPr lang="en-GB" dirty="0"/>
              <a:t>Click to edit Master text styles</a:t>
            </a:r>
          </a:p>
        </p:txBody>
      </p:sp>
      <p:sp>
        <p:nvSpPr>
          <p:cNvPr id="27" name="Text Placeholder 26">
            <a:extLst>
              <a:ext uri="{FF2B5EF4-FFF2-40B4-BE49-F238E27FC236}">
                <a16:creationId xmlns:a16="http://schemas.microsoft.com/office/drawing/2014/main" id="{40C29086-E740-86BE-5E5E-D912A371A679}"/>
              </a:ext>
            </a:extLst>
          </p:cNvPr>
          <p:cNvSpPr>
            <a:spLocks noGrp="1"/>
          </p:cNvSpPr>
          <p:nvPr>
            <p:ph type="body" sz="quarter" idx="25"/>
          </p:nvPr>
        </p:nvSpPr>
        <p:spPr>
          <a:xfrm>
            <a:off x="3975316" y="5251163"/>
            <a:ext cx="7646938" cy="540000"/>
          </a:xfrm>
          <a:prstGeom prst="rect">
            <a:avLst/>
          </a:prstGeom>
          <a:noFill/>
        </p:spPr>
        <p:txBody>
          <a:bodyPr wrap="square" lIns="216000" anchor="ctr" anchorCtr="0">
            <a:noAutofit/>
          </a:bodyPr>
          <a:lstStyle>
            <a:lvl1pPr>
              <a:defRPr sz="1600" b="0" i="0">
                <a:latin typeface="Arial" panose="020B0604020202020204" pitchFamily="34" charset="0"/>
              </a:defRPr>
            </a:lvl1pPr>
            <a:lvl2pPr marL="0" indent="0">
              <a:buNone/>
              <a:defRPr/>
            </a:lvl2pPr>
          </a:lstStyle>
          <a:p>
            <a:pPr lvl="0"/>
            <a:r>
              <a:rPr lang="en-GB" dirty="0"/>
              <a:t>Click to edit Master text styles</a:t>
            </a:r>
          </a:p>
        </p:txBody>
      </p:sp>
      <p:sp>
        <p:nvSpPr>
          <p:cNvPr id="28" name="Content Placeholder 27">
            <a:extLst>
              <a:ext uri="{FF2B5EF4-FFF2-40B4-BE49-F238E27FC236}">
                <a16:creationId xmlns:a16="http://schemas.microsoft.com/office/drawing/2014/main" id="{01FD0FC9-B774-D610-2DEB-06C8F6A62319}"/>
              </a:ext>
            </a:extLst>
          </p:cNvPr>
          <p:cNvSpPr>
            <a:spLocks noGrp="1"/>
          </p:cNvSpPr>
          <p:nvPr>
            <p:ph sz="quarter" idx="26"/>
          </p:nvPr>
        </p:nvSpPr>
        <p:spPr>
          <a:xfrm>
            <a:off x="577851" y="5251163"/>
            <a:ext cx="1194803" cy="540000"/>
          </a:xfrm>
          <a:custGeom>
            <a:avLst/>
            <a:gdLst>
              <a:gd name="connsiteX0" fmla="*/ 270000 w 1194803"/>
              <a:gd name="connsiteY0" fmla="*/ 0 h 540000"/>
              <a:gd name="connsiteX1" fmla="*/ 1194803 w 1194803"/>
              <a:gd name="connsiteY1" fmla="*/ 0 h 540000"/>
              <a:gd name="connsiteX2" fmla="*/ 1194803 w 1194803"/>
              <a:gd name="connsiteY2" fmla="*/ 540000 h 540000"/>
              <a:gd name="connsiteX3" fmla="*/ 270000 w 1194803"/>
              <a:gd name="connsiteY3" fmla="*/ 540000 h 540000"/>
              <a:gd name="connsiteX4" fmla="*/ 0 w 1194803"/>
              <a:gd name="connsiteY4" fmla="*/ 270000 h 540000"/>
              <a:gd name="connsiteX5" fmla="*/ 270000 w 1194803"/>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803" h="540000">
                <a:moveTo>
                  <a:pt x="270000" y="0"/>
                </a:moveTo>
                <a:lnTo>
                  <a:pt x="1194803" y="0"/>
                </a:lnTo>
                <a:lnTo>
                  <a:pt x="1194803" y="540000"/>
                </a:lnTo>
                <a:lnTo>
                  <a:pt x="270000" y="540000"/>
                </a:lnTo>
                <a:cubicBezTo>
                  <a:pt x="120883" y="540000"/>
                  <a:pt x="0" y="419117"/>
                  <a:pt x="0" y="270000"/>
                </a:cubicBezTo>
                <a:cubicBezTo>
                  <a:pt x="0" y="120883"/>
                  <a:pt x="120883" y="0"/>
                  <a:pt x="270000" y="0"/>
                </a:cubicBezTo>
                <a:close/>
              </a:path>
            </a:pathLst>
          </a:custGeom>
          <a:solidFill>
            <a:srgbClr val="152835"/>
          </a:solidFill>
        </p:spPr>
        <p:txBody>
          <a:bodyPr wrap="square" anchor="ctr">
            <a:noAutofit/>
          </a:bodyPr>
          <a:lstStyle>
            <a:lvl1pPr algn="ctr">
              <a:lnSpc>
                <a:spcPct val="80000"/>
              </a:lnSpc>
              <a:spcBef>
                <a:spcPts val="0"/>
              </a:spcBef>
              <a:spcAft>
                <a:spcPts val="0"/>
              </a:spcAft>
              <a:defRPr b="1" i="0">
                <a:solidFill>
                  <a:schemeClr val="bg1"/>
                </a:solidFill>
                <a:latin typeface="Arial" panose="020B0604020202020204" pitchFamily="34" charset="0"/>
              </a:defRPr>
            </a:lvl1pPr>
          </a:lstStyle>
          <a:p>
            <a:pPr lvl="0"/>
            <a:r>
              <a:rPr lang="en-GB" dirty="0"/>
              <a:t>Click to edit Master text styles</a:t>
            </a:r>
          </a:p>
        </p:txBody>
      </p:sp>
      <p:sp>
        <p:nvSpPr>
          <p:cNvPr id="10" name="Text Placeholder 9">
            <a:extLst>
              <a:ext uri="{FF2B5EF4-FFF2-40B4-BE49-F238E27FC236}">
                <a16:creationId xmlns:a16="http://schemas.microsoft.com/office/drawing/2014/main" id="{7B47A445-960C-55A3-E64C-AC08570ED5FA}"/>
              </a:ext>
            </a:extLst>
          </p:cNvPr>
          <p:cNvSpPr>
            <a:spLocks noGrp="1"/>
          </p:cNvSpPr>
          <p:nvPr>
            <p:ph type="body" sz="quarter" idx="27"/>
          </p:nvPr>
        </p:nvSpPr>
        <p:spPr>
          <a:xfrm>
            <a:off x="1772654" y="1935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1" name="Text Placeholder 10">
            <a:extLst>
              <a:ext uri="{FF2B5EF4-FFF2-40B4-BE49-F238E27FC236}">
                <a16:creationId xmlns:a16="http://schemas.microsoft.com/office/drawing/2014/main" id="{CBDED53E-FB03-511F-EEF1-E11238AF24CF}"/>
              </a:ext>
            </a:extLst>
          </p:cNvPr>
          <p:cNvSpPr>
            <a:spLocks noGrp="1"/>
          </p:cNvSpPr>
          <p:nvPr>
            <p:ph type="body" sz="quarter" idx="28"/>
          </p:nvPr>
        </p:nvSpPr>
        <p:spPr>
          <a:xfrm>
            <a:off x="1772654" y="25983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2" name="Text Placeholder 11">
            <a:extLst>
              <a:ext uri="{FF2B5EF4-FFF2-40B4-BE49-F238E27FC236}">
                <a16:creationId xmlns:a16="http://schemas.microsoft.com/office/drawing/2014/main" id="{8775BD4C-8CF6-2898-F9A0-CF09476375B0}"/>
              </a:ext>
            </a:extLst>
          </p:cNvPr>
          <p:cNvSpPr>
            <a:spLocks noGrp="1"/>
          </p:cNvSpPr>
          <p:nvPr>
            <p:ph type="body" sz="quarter" idx="29"/>
          </p:nvPr>
        </p:nvSpPr>
        <p:spPr>
          <a:xfrm>
            <a:off x="1772654" y="32615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3" name="Text Placeholder 12">
            <a:extLst>
              <a:ext uri="{FF2B5EF4-FFF2-40B4-BE49-F238E27FC236}">
                <a16:creationId xmlns:a16="http://schemas.microsoft.com/office/drawing/2014/main" id="{0988012E-DFD8-F30C-7D24-5BD0887DAF2B}"/>
              </a:ext>
            </a:extLst>
          </p:cNvPr>
          <p:cNvSpPr>
            <a:spLocks noGrp="1"/>
          </p:cNvSpPr>
          <p:nvPr>
            <p:ph type="body" sz="quarter" idx="30"/>
          </p:nvPr>
        </p:nvSpPr>
        <p:spPr>
          <a:xfrm>
            <a:off x="1772654" y="39247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4" name="Text Placeholder 13">
            <a:extLst>
              <a:ext uri="{FF2B5EF4-FFF2-40B4-BE49-F238E27FC236}">
                <a16:creationId xmlns:a16="http://schemas.microsoft.com/office/drawing/2014/main" id="{E405608D-E369-8B2D-FBA3-8406778A7FF9}"/>
              </a:ext>
            </a:extLst>
          </p:cNvPr>
          <p:cNvSpPr>
            <a:spLocks noGrp="1"/>
          </p:cNvSpPr>
          <p:nvPr>
            <p:ph type="body" sz="quarter" idx="31"/>
          </p:nvPr>
        </p:nvSpPr>
        <p:spPr>
          <a:xfrm>
            <a:off x="1772654" y="52511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
        <p:nvSpPr>
          <p:cNvPr id="16" name="Text Placeholder 15">
            <a:extLst>
              <a:ext uri="{FF2B5EF4-FFF2-40B4-BE49-F238E27FC236}">
                <a16:creationId xmlns:a16="http://schemas.microsoft.com/office/drawing/2014/main" id="{BE70B2B5-6108-1B12-79EB-2FAF74074087}"/>
              </a:ext>
            </a:extLst>
          </p:cNvPr>
          <p:cNvSpPr>
            <a:spLocks noGrp="1"/>
          </p:cNvSpPr>
          <p:nvPr>
            <p:ph type="body" sz="quarter" idx="32"/>
          </p:nvPr>
        </p:nvSpPr>
        <p:spPr>
          <a:xfrm>
            <a:off x="1772654" y="4587963"/>
            <a:ext cx="1867303" cy="540000"/>
          </a:xfrm>
          <a:custGeom>
            <a:avLst/>
            <a:gdLst>
              <a:gd name="connsiteX0" fmla="*/ 0 w 1867303"/>
              <a:gd name="connsiteY0" fmla="*/ 0 h 540000"/>
              <a:gd name="connsiteX1" fmla="*/ 1597303 w 1867303"/>
              <a:gd name="connsiteY1" fmla="*/ 0 h 540000"/>
              <a:gd name="connsiteX2" fmla="*/ 1867303 w 1867303"/>
              <a:gd name="connsiteY2" fmla="*/ 270000 h 540000"/>
              <a:gd name="connsiteX3" fmla="*/ 1597303 w 1867303"/>
              <a:gd name="connsiteY3" fmla="*/ 540000 h 540000"/>
              <a:gd name="connsiteX4" fmla="*/ 0 w 1867303"/>
              <a:gd name="connsiteY4" fmla="*/ 54000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03" h="540000">
                <a:moveTo>
                  <a:pt x="0" y="0"/>
                </a:moveTo>
                <a:lnTo>
                  <a:pt x="1597303" y="0"/>
                </a:lnTo>
                <a:cubicBezTo>
                  <a:pt x="1746420" y="0"/>
                  <a:pt x="1867303" y="120883"/>
                  <a:pt x="1867303" y="270000"/>
                </a:cubicBezTo>
                <a:cubicBezTo>
                  <a:pt x="1867303" y="419117"/>
                  <a:pt x="1746420" y="540000"/>
                  <a:pt x="1597303" y="540000"/>
                </a:cubicBezTo>
                <a:lnTo>
                  <a:pt x="0" y="540000"/>
                </a:lnTo>
                <a:close/>
              </a:path>
            </a:pathLst>
          </a:custGeom>
          <a:solidFill>
            <a:srgbClr val="E6F0FA"/>
          </a:solidFill>
        </p:spPr>
        <p:txBody>
          <a:bodyPr wrap="square" lIns="180000" rIns="180000" anchor="ctr" anchorCtr="0">
            <a:noAutofit/>
          </a:bodyPr>
          <a:lstStyle>
            <a:lvl1pPr>
              <a:lnSpc>
                <a:spcPct val="80000"/>
              </a:lnSpc>
              <a:spcBef>
                <a:spcPts val="0"/>
              </a:spcBef>
              <a:spcAft>
                <a:spcPts val="0"/>
              </a:spcAft>
              <a:defRPr sz="1600" b="1" i="0">
                <a:latin typeface="Arial" panose="020B0604020202020204" pitchFamily="34" charset="0"/>
              </a:defRPr>
            </a:lvl1pPr>
            <a:lvl2pPr marL="0" indent="0">
              <a:buNone/>
              <a:defRPr/>
            </a:lvl2pPr>
          </a:lstStyle>
          <a:p>
            <a:pPr lvl="0"/>
            <a:r>
              <a:rPr lang="en-GB" dirty="0"/>
              <a:t>Click to edit Master text styles</a:t>
            </a:r>
          </a:p>
        </p:txBody>
      </p:sp>
    </p:spTree>
    <p:extLst>
      <p:ext uri="{BB962C8B-B14F-4D97-AF65-F5344CB8AC3E}">
        <p14:creationId xmlns:p14="http://schemas.microsoft.com/office/powerpoint/2010/main" val="296804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onsulting-Divider with Portal Pattern">
    <p:bg>
      <p:bgPr>
        <a:solidFill>
          <a:schemeClr val="tx1"/>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C450CF9-33A4-BE67-8834-EE0B43237516}"/>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4" name="Graphic 3">
            <a:extLst>
              <a:ext uri="{FF2B5EF4-FFF2-40B4-BE49-F238E27FC236}">
                <a16:creationId xmlns:a16="http://schemas.microsoft.com/office/drawing/2014/main" id="{260A6CC4-18E7-99B5-2AB6-F41CE1C65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AD63DDC6-90D6-D81C-1BAE-84546B9D4C6A}"/>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1" name="Text Placeholder 10">
            <a:extLst>
              <a:ext uri="{FF2B5EF4-FFF2-40B4-BE49-F238E27FC236}">
                <a16:creationId xmlns:a16="http://schemas.microsoft.com/office/drawing/2014/main" id="{CD546AA7-6C4A-F9F6-4EC7-6B87DDC4BDCC}"/>
              </a:ext>
            </a:extLst>
          </p:cNvPr>
          <p:cNvSpPr>
            <a:spLocks noGrp="1"/>
          </p:cNvSpPr>
          <p:nvPr>
            <p:ph type="body" sz="quarter" idx="19" hasCustomPrompt="1"/>
          </p:nvPr>
        </p:nvSpPr>
        <p:spPr>
          <a:xfrm>
            <a:off x="577850" y="1800000"/>
            <a:ext cx="5400000" cy="2520000"/>
          </a:xfrm>
        </p:spPr>
        <p:txBody>
          <a:bodyPr/>
          <a:lstStyle>
            <a:lvl1pPr>
              <a:defRPr sz="3600" b="1" i="0">
                <a:solidFill>
                  <a:schemeClr val="bg1"/>
                </a:solidFill>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CAD88D76-B638-69C6-6DF6-0CB828669656}"/>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a:extLst>
              <a:ext uri="{FF2B5EF4-FFF2-40B4-BE49-F238E27FC236}">
                <a16:creationId xmlns:a16="http://schemas.microsoft.com/office/drawing/2014/main" id="{17098A7B-3791-942B-A00E-8120855FBED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pic>
        <p:nvPicPr>
          <p:cNvPr id="10" name="Picture 9">
            <a:extLst>
              <a:ext uri="{FF2B5EF4-FFF2-40B4-BE49-F238E27FC236}">
                <a16:creationId xmlns:a16="http://schemas.microsoft.com/office/drawing/2014/main" id="{E834CB12-AD6A-898B-03F4-F8590CC67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84A53497-74AB-C557-B9B4-A8EC4FB103C6}"/>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9776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nsulting-Divider with Line Pattern">
    <p:bg>
      <p:bgPr>
        <a:solidFill>
          <a:srgbClr val="B4EBFF"/>
        </a:solidFill>
        <a:effectLst/>
      </p:bgPr>
    </p:bg>
    <p:spTree>
      <p:nvGrpSpPr>
        <p:cNvPr id="1" name=""/>
        <p:cNvGrpSpPr/>
        <p:nvPr/>
      </p:nvGrpSpPr>
      <p:grpSpPr>
        <a:xfrm>
          <a:off x="0" y="0"/>
          <a:ext cx="0" cy="0"/>
          <a:chOff x="0" y="0"/>
          <a:chExt cx="0" cy="0"/>
        </a:xfrm>
      </p:grpSpPr>
      <p:sp>
        <p:nvSpPr>
          <p:cNvPr id="4" name="Graphic 5834">
            <a:extLst>
              <a:ext uri="{FF2B5EF4-FFF2-40B4-BE49-F238E27FC236}">
                <a16:creationId xmlns:a16="http://schemas.microsoft.com/office/drawing/2014/main" id="{D9251483-B58C-0E44-D99E-EB74F154467A}"/>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rgbClr val="006FCF"/>
          </a:solidFill>
          <a:ln w="12700" cap="flat">
            <a:noFill/>
            <a:prstDash val="solid"/>
            <a:miter/>
          </a:ln>
        </p:spPr>
        <p:txBody>
          <a:bodyPr rtlCol="0" anchor="ctr"/>
          <a:lstStyle/>
          <a:p>
            <a:endParaRPr lang="en-US" b="0" i="0" dirty="0">
              <a:latin typeface="Arial" panose="020B0604020202020204" pitchFamily="34" charset="0"/>
            </a:endParaRPr>
          </a:p>
        </p:txBody>
      </p:sp>
      <p:pic>
        <p:nvPicPr>
          <p:cNvPr id="8" name="Graphic 7">
            <a:extLst>
              <a:ext uri="{FF2B5EF4-FFF2-40B4-BE49-F238E27FC236}">
                <a16:creationId xmlns:a16="http://schemas.microsoft.com/office/drawing/2014/main" id="{17CD691D-503A-1B28-D0F4-BC67C87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a:extLst>
              <a:ext uri="{FF2B5EF4-FFF2-40B4-BE49-F238E27FC236}">
                <a16:creationId xmlns:a16="http://schemas.microsoft.com/office/drawing/2014/main" id="{EB49E85E-6C52-2892-C7C8-979980899D9D}"/>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C06A7D5-1873-5C33-0D4C-1BDE8B67D1F3}"/>
              </a:ext>
            </a:extLst>
          </p:cNvPr>
          <p:cNvSpPr>
            <a:spLocks noGrp="1"/>
          </p:cNvSpPr>
          <p:nvPr>
            <p:ph type="body" sz="quarter" idx="19" hasCustomPrompt="1"/>
          </p:nvPr>
        </p:nvSpPr>
        <p:spPr>
          <a:xfrm>
            <a:off x="577850" y="1800000"/>
            <a:ext cx="5400000" cy="2520000"/>
          </a:xfrm>
        </p:spPr>
        <p:txBody>
          <a:bodyPr/>
          <a:lstStyle>
            <a:lvl1pPr>
              <a:defRPr sz="3600" b="1" i="0">
                <a:latin typeface="Arial" panose="020B0604020202020204" pitchFamily="34" charset="0"/>
              </a:defRPr>
            </a:lvl1pPr>
          </a:lstStyle>
          <a:p>
            <a:pPr lvl="0"/>
            <a:r>
              <a:rPr lang="en-US" dirty="0"/>
              <a:t>Click to edit title text styles</a:t>
            </a:r>
            <a:endParaRPr lang="en-GB" dirty="0"/>
          </a:p>
        </p:txBody>
      </p:sp>
      <p:pic>
        <p:nvPicPr>
          <p:cNvPr id="5" name="Graphic 4">
            <a:extLst>
              <a:ext uri="{FF2B5EF4-FFF2-40B4-BE49-F238E27FC236}">
                <a16:creationId xmlns:a16="http://schemas.microsoft.com/office/drawing/2014/main" id="{DB8E499A-F982-D0B0-0299-C9B145677B6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8207"/>
            <a:ext cx="12191999" cy="1554480"/>
          </a:xfrm>
          <a:prstGeom prst="rect">
            <a:avLst/>
          </a:prstGeom>
        </p:spPr>
      </p:pic>
      <p:pic>
        <p:nvPicPr>
          <p:cNvPr id="2" name="Picture 1">
            <a:extLst>
              <a:ext uri="{FF2B5EF4-FFF2-40B4-BE49-F238E27FC236}">
                <a16:creationId xmlns:a16="http://schemas.microsoft.com/office/drawing/2014/main" id="{7244B1BC-AFAC-2BB6-5F80-3756EE38B0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pic>
        <p:nvPicPr>
          <p:cNvPr id="3" name="Picture 2">
            <a:extLst>
              <a:ext uri="{FF2B5EF4-FFF2-40B4-BE49-F238E27FC236}">
                <a16:creationId xmlns:a16="http://schemas.microsoft.com/office/drawing/2014/main" id="{50EFEB15-5B41-5F2F-2606-EE8B5A069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21625C30-00F7-9052-4776-A653F3E1A60D}"/>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20887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sulting-Divider with Image 1">
    <p:bg>
      <p:bgPr>
        <a:solidFill>
          <a:srgbClr val="FFFAD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D51969B-1641-3B80-9ECE-AC4001858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8" name="Slide Number Placeholder 7">
            <a:extLst>
              <a:ext uri="{FF2B5EF4-FFF2-40B4-BE49-F238E27FC236}">
                <a16:creationId xmlns:a16="http://schemas.microsoft.com/office/drawing/2014/main" id="{92807978-26EC-CB51-07CF-3CD5E77170BE}"/>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9" name="Picture Placeholder 18">
            <a:extLst>
              <a:ext uri="{FF2B5EF4-FFF2-40B4-BE49-F238E27FC236}">
                <a16:creationId xmlns:a16="http://schemas.microsoft.com/office/drawing/2014/main" id="{2ACD7BB1-753A-FB7C-25C9-3F94215BA071}"/>
              </a:ext>
            </a:extLst>
          </p:cNvPr>
          <p:cNvSpPr>
            <a:spLocks noGrp="1"/>
          </p:cNvSpPr>
          <p:nvPr>
            <p:ph type="pic" sz="quarter" idx="19"/>
          </p:nvPr>
        </p:nvSpPr>
        <p:spPr>
          <a:xfrm>
            <a:off x="7439892" y="0"/>
            <a:ext cx="4752108" cy="6086764"/>
          </a:xfrm>
          <a:custGeom>
            <a:avLst/>
            <a:gdLst>
              <a:gd name="connsiteX0" fmla="*/ 0 w 4752108"/>
              <a:gd name="connsiteY0" fmla="*/ 0 h 6086764"/>
              <a:gd name="connsiteX1" fmla="*/ 4752108 w 4752108"/>
              <a:gd name="connsiteY1" fmla="*/ 0 h 6086764"/>
              <a:gd name="connsiteX2" fmla="*/ 4752108 w 4752108"/>
              <a:gd name="connsiteY2" fmla="*/ 5917548 h 6086764"/>
              <a:gd name="connsiteX3" fmla="*/ 4747015 w 4752108"/>
              <a:gd name="connsiteY3" fmla="*/ 5917548 h 6086764"/>
              <a:gd name="connsiteX4" fmla="*/ 4736828 w 4752108"/>
              <a:gd name="connsiteY4" fmla="*/ 5968006 h 6086764"/>
              <a:gd name="connsiteX5" fmla="*/ 4557664 w 4752108"/>
              <a:gd name="connsiteY5" fmla="*/ 6086764 h 6086764"/>
              <a:gd name="connsiteX6" fmla="*/ 1437853 w 4752108"/>
              <a:gd name="connsiteY6" fmla="*/ 6086764 h 6086764"/>
              <a:gd name="connsiteX7" fmla="*/ 1412694 w 4752108"/>
              <a:gd name="connsiteY7" fmla="*/ 6064306 h 6086764"/>
              <a:gd name="connsiteX8" fmla="*/ 0 w 4752108"/>
              <a:gd name="connsiteY8" fmla="*/ 2766212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108" h="6086764">
                <a:moveTo>
                  <a:pt x="0" y="0"/>
                </a:moveTo>
                <a:lnTo>
                  <a:pt x="4752108" y="0"/>
                </a:lnTo>
                <a:lnTo>
                  <a:pt x="4752108" y="5917548"/>
                </a:lnTo>
                <a:lnTo>
                  <a:pt x="4747015" y="5917548"/>
                </a:lnTo>
                <a:lnTo>
                  <a:pt x="4736828" y="5968006"/>
                </a:lnTo>
                <a:cubicBezTo>
                  <a:pt x="4707309" y="6037795"/>
                  <a:pt x="4638205" y="6086764"/>
                  <a:pt x="4557664" y="6086764"/>
                </a:cubicBezTo>
                <a:lnTo>
                  <a:pt x="1437853" y="6086764"/>
                </a:lnTo>
                <a:lnTo>
                  <a:pt x="1412694" y="6064306"/>
                </a:lnTo>
                <a:cubicBezTo>
                  <a:pt x="542341" y="5234499"/>
                  <a:pt x="0" y="4063691"/>
                  <a:pt x="0" y="2766212"/>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GB" dirty="0"/>
          </a:p>
        </p:txBody>
      </p:sp>
      <p:sp>
        <p:nvSpPr>
          <p:cNvPr id="21" name="Text Placeholder 20">
            <a:extLst>
              <a:ext uri="{FF2B5EF4-FFF2-40B4-BE49-F238E27FC236}">
                <a16:creationId xmlns:a16="http://schemas.microsoft.com/office/drawing/2014/main" id="{88D66771-0E3D-76BC-10EF-ABC8DB55DC05}"/>
              </a:ext>
            </a:extLst>
          </p:cNvPr>
          <p:cNvSpPr>
            <a:spLocks noGrp="1"/>
          </p:cNvSpPr>
          <p:nvPr>
            <p:ph type="body" sz="quarter" idx="20" hasCustomPrompt="1"/>
          </p:nvPr>
        </p:nvSpPr>
        <p:spPr>
          <a:xfrm>
            <a:off x="579600" y="1800000"/>
            <a:ext cx="5400000" cy="1260000"/>
          </a:xfrm>
        </p:spPr>
        <p:txBody>
          <a:bodyPr/>
          <a:lstStyle>
            <a:lvl1pPr>
              <a:defRPr sz="3600" b="1" i="0">
                <a:latin typeface="Arial" panose="020B0604020202020204" pitchFamily="34" charset="0"/>
              </a:defRPr>
            </a:lvl1pPr>
          </a:lstStyle>
          <a:p>
            <a:pPr lvl="0"/>
            <a:r>
              <a:rPr lang="en-US" dirty="0"/>
              <a:t>Click to edit title text styles</a:t>
            </a:r>
          </a:p>
        </p:txBody>
      </p:sp>
      <p:sp>
        <p:nvSpPr>
          <p:cNvPr id="23" name="Text Placeholder 22">
            <a:extLst>
              <a:ext uri="{FF2B5EF4-FFF2-40B4-BE49-F238E27FC236}">
                <a16:creationId xmlns:a16="http://schemas.microsoft.com/office/drawing/2014/main" id="{D147B2E0-9381-4851-E121-600B281B765D}"/>
              </a:ext>
            </a:extLst>
          </p:cNvPr>
          <p:cNvSpPr>
            <a:spLocks noGrp="1"/>
          </p:cNvSpPr>
          <p:nvPr>
            <p:ph type="body" sz="quarter" idx="21" hasCustomPrompt="1"/>
          </p:nvPr>
        </p:nvSpPr>
        <p:spPr>
          <a:xfrm>
            <a:off x="579600" y="3132000"/>
            <a:ext cx="5400000" cy="720000"/>
          </a:xfrm>
        </p:spPr>
        <p:txBody>
          <a:bodyPr/>
          <a:lstStyle>
            <a:lvl1pPr>
              <a:defRPr sz="2000" b="0" i="0">
                <a:latin typeface="Arial" panose="020B0604020202020204" pitchFamily="34" charset="0"/>
              </a:defRPr>
            </a:lvl1pPr>
          </a:lstStyle>
          <a:p>
            <a:pPr lvl="0"/>
            <a:r>
              <a:rPr lang="en-US" dirty="0"/>
              <a:t>Click to edit subtitle text styles</a:t>
            </a:r>
          </a:p>
        </p:txBody>
      </p:sp>
      <p:pic>
        <p:nvPicPr>
          <p:cNvPr id="3" name="Picture 2">
            <a:extLst>
              <a:ext uri="{FF2B5EF4-FFF2-40B4-BE49-F238E27FC236}">
                <a16:creationId xmlns:a16="http://schemas.microsoft.com/office/drawing/2014/main" id="{DD3F33A9-8892-9574-40F2-06184D8FB2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pic>
        <p:nvPicPr>
          <p:cNvPr id="4" name="Picture 3">
            <a:extLst>
              <a:ext uri="{FF2B5EF4-FFF2-40B4-BE49-F238E27FC236}">
                <a16:creationId xmlns:a16="http://schemas.microsoft.com/office/drawing/2014/main" id="{AA553593-A83C-1D78-E230-D3171BF7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09294C9B-CFC5-435B-2273-7C1887770BF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75218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sulting-Divider with image 2">
    <p:bg>
      <p:bgPr>
        <a:solidFill>
          <a:srgbClr val="FFD0FF">
            <a:alpha val="35000"/>
          </a:srgb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291239-715E-D1DA-9589-331F883B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17" name="Picture Placeholder 16">
            <a:extLst>
              <a:ext uri="{FF2B5EF4-FFF2-40B4-BE49-F238E27FC236}">
                <a16:creationId xmlns:a16="http://schemas.microsoft.com/office/drawing/2014/main" id="{4A181F57-25F3-0944-BE25-390721E21DBF}"/>
              </a:ext>
            </a:extLst>
          </p:cNvPr>
          <p:cNvSpPr>
            <a:spLocks noGrp="1"/>
          </p:cNvSpPr>
          <p:nvPr>
            <p:ph type="pic" sz="quarter" idx="19"/>
          </p:nvPr>
        </p:nvSpPr>
        <p:spPr>
          <a:xfrm>
            <a:off x="6546273" y="0"/>
            <a:ext cx="5645727" cy="5530850"/>
          </a:xfrm>
          <a:custGeom>
            <a:avLst/>
            <a:gdLst>
              <a:gd name="connsiteX0" fmla="*/ 12418 w 5645727"/>
              <a:gd name="connsiteY0" fmla="*/ 0 h 6046788"/>
              <a:gd name="connsiteX1" fmla="*/ 5633310 w 5645727"/>
              <a:gd name="connsiteY1" fmla="*/ 0 h 6046788"/>
              <a:gd name="connsiteX2" fmla="*/ 5645727 w 5645727"/>
              <a:gd name="connsiteY2" fmla="*/ 245899 h 6046788"/>
              <a:gd name="connsiteX3" fmla="*/ 5645727 w 5645727"/>
              <a:gd name="connsiteY3" fmla="*/ 3229184 h 6046788"/>
              <a:gd name="connsiteX4" fmla="*/ 3111484 w 5645727"/>
              <a:gd name="connsiteY4" fmla="*/ 6037474 h 6046788"/>
              <a:gd name="connsiteX5" fmla="*/ 2927031 w 5645727"/>
              <a:gd name="connsiteY5" fmla="*/ 6046788 h 6046788"/>
              <a:gd name="connsiteX6" fmla="*/ 2718716 w 5645727"/>
              <a:gd name="connsiteY6" fmla="*/ 6046788 h 6046788"/>
              <a:gd name="connsiteX7" fmla="*/ 2534243 w 5645727"/>
              <a:gd name="connsiteY7" fmla="*/ 6037473 h 6046788"/>
              <a:gd name="connsiteX8" fmla="*/ 0 w 5645727"/>
              <a:gd name="connsiteY8" fmla="*/ 3229183 h 6046788"/>
              <a:gd name="connsiteX9" fmla="*/ 0 w 5645727"/>
              <a:gd name="connsiteY9" fmla="*/ 245919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727" h="6046788">
                <a:moveTo>
                  <a:pt x="12418" y="0"/>
                </a:moveTo>
                <a:lnTo>
                  <a:pt x="5633310" y="0"/>
                </a:lnTo>
                <a:lnTo>
                  <a:pt x="5645727" y="245899"/>
                </a:lnTo>
                <a:lnTo>
                  <a:pt x="5645727" y="3229184"/>
                </a:lnTo>
                <a:cubicBezTo>
                  <a:pt x="5645727" y="4690770"/>
                  <a:pt x="4534931" y="5892915"/>
                  <a:pt x="3111484" y="6037474"/>
                </a:cubicBezTo>
                <a:lnTo>
                  <a:pt x="2927031" y="6046788"/>
                </a:lnTo>
                <a:lnTo>
                  <a:pt x="2718716" y="6046788"/>
                </a:lnTo>
                <a:lnTo>
                  <a:pt x="2534243" y="6037473"/>
                </a:lnTo>
                <a:cubicBezTo>
                  <a:pt x="1110796" y="5892914"/>
                  <a:pt x="0" y="4690769"/>
                  <a:pt x="0" y="3229183"/>
                </a:cubicBezTo>
                <a:lnTo>
                  <a:pt x="0" y="245919"/>
                </a:lnTo>
                <a:close/>
              </a:path>
            </a:pathLst>
          </a:custGeom>
          <a:solidFill>
            <a:schemeClr val="bg1"/>
          </a:solidFill>
        </p:spPr>
        <p:txBody>
          <a:bodyPr wrap="square">
            <a:noAutofit/>
          </a:bodyPr>
          <a:lstStyle>
            <a:lvl1pPr>
              <a:defRPr b="0" i="0">
                <a:solidFill>
                  <a:schemeClr val="tx1"/>
                </a:solidFill>
                <a:latin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95D02AAB-4459-32EC-2541-173434A205D2}"/>
              </a:ext>
            </a:extLst>
          </p:cNvPr>
          <p:cNvSpPr>
            <a:spLocks noGrp="1"/>
          </p:cNvSpPr>
          <p:nvPr>
            <p:ph type="body" sz="quarter" idx="20" hasCustomPrompt="1"/>
          </p:nvPr>
        </p:nvSpPr>
        <p:spPr>
          <a:xfrm>
            <a:off x="579600" y="1800000"/>
            <a:ext cx="5400000" cy="540000"/>
          </a:xfrm>
        </p:spPr>
        <p:txBody>
          <a:bodyPr/>
          <a:lstStyle>
            <a:lvl1pPr>
              <a:defRPr sz="2000" b="0" i="0">
                <a:latin typeface="Arial" panose="020B0604020202020204" pitchFamily="34" charset="0"/>
              </a:defRPr>
            </a:lvl1pPr>
          </a:lstStyle>
          <a:p>
            <a:pPr lvl="0"/>
            <a:r>
              <a:rPr lang="en-GB" dirty="0"/>
              <a:t>Click to edit subhead text styles</a:t>
            </a:r>
            <a:endParaRPr lang="en-US" dirty="0"/>
          </a:p>
        </p:txBody>
      </p:sp>
      <p:sp>
        <p:nvSpPr>
          <p:cNvPr id="6" name="Text Placeholder 5">
            <a:extLst>
              <a:ext uri="{FF2B5EF4-FFF2-40B4-BE49-F238E27FC236}">
                <a16:creationId xmlns:a16="http://schemas.microsoft.com/office/drawing/2014/main" id="{1022A9AF-B375-2E28-DC7B-C938F514659C}"/>
              </a:ext>
            </a:extLst>
          </p:cNvPr>
          <p:cNvSpPr>
            <a:spLocks noGrp="1"/>
          </p:cNvSpPr>
          <p:nvPr>
            <p:ph type="body" sz="quarter" idx="21"/>
          </p:nvPr>
        </p:nvSpPr>
        <p:spPr>
          <a:xfrm>
            <a:off x="579438" y="2340000"/>
            <a:ext cx="5400675" cy="1440000"/>
          </a:xfrm>
        </p:spPr>
        <p:txBody>
          <a:bodyPr/>
          <a:lstStyle>
            <a:lvl1pPr>
              <a:defRPr sz="3600" b="1" i="0">
                <a:latin typeface="Arial" panose="020B0604020202020204" pitchFamily="34" charset="0"/>
              </a:defRPr>
            </a:lvl1pPr>
            <a:lvl2pPr marL="0" indent="0">
              <a:buNone/>
              <a:defRPr/>
            </a:lvl2pPr>
          </a:lstStyle>
          <a:p>
            <a:pPr lvl="0"/>
            <a:r>
              <a:rPr lang="en-GB" dirty="0"/>
              <a:t>Click to edit Master text styles</a:t>
            </a:r>
          </a:p>
        </p:txBody>
      </p:sp>
      <p:pic>
        <p:nvPicPr>
          <p:cNvPr id="2" name="Picture 1">
            <a:extLst>
              <a:ext uri="{FF2B5EF4-FFF2-40B4-BE49-F238E27FC236}">
                <a16:creationId xmlns:a16="http://schemas.microsoft.com/office/drawing/2014/main" id="{BF2A6B98-3C5A-66CC-9B68-964B2208DD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710" y="156845"/>
            <a:ext cx="2991143" cy="1280159"/>
          </a:xfrm>
          <a:prstGeom prst="rect">
            <a:avLst/>
          </a:prstGeom>
        </p:spPr>
      </p:pic>
      <p:pic>
        <p:nvPicPr>
          <p:cNvPr id="7" name="Picture 6">
            <a:extLst>
              <a:ext uri="{FF2B5EF4-FFF2-40B4-BE49-F238E27FC236}">
                <a16:creationId xmlns:a16="http://schemas.microsoft.com/office/drawing/2014/main" id="{1AEE282C-2A66-4C7F-9009-BDC2ABA7F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5" name="object 15">
            <a:extLst>
              <a:ext uri="{FF2B5EF4-FFF2-40B4-BE49-F238E27FC236}">
                <a16:creationId xmlns:a16="http://schemas.microsoft.com/office/drawing/2014/main" id="{11B11C2D-AD7C-38FE-47BE-E75723F3F144}"/>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1188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onsulting-Divider with Text Over Image placeholder">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9EE679B-9746-096B-6B34-6B977094AB2D}"/>
              </a:ext>
            </a:extLst>
          </p:cNvPr>
          <p:cNvSpPr>
            <a:spLocks noGrp="1"/>
          </p:cNvSpPr>
          <p:nvPr>
            <p:ph type="pic" sz="quarter" idx="19"/>
          </p:nvPr>
        </p:nvSpPr>
        <p:spPr>
          <a:xfrm>
            <a:off x="0" y="0"/>
            <a:ext cx="8000350" cy="6086764"/>
          </a:xfrm>
          <a:custGeom>
            <a:avLst/>
            <a:gdLst>
              <a:gd name="connsiteX0" fmla="*/ 0 w 8000350"/>
              <a:gd name="connsiteY0" fmla="*/ 0 h 6086764"/>
              <a:gd name="connsiteX1" fmla="*/ 8000350 w 8000350"/>
              <a:gd name="connsiteY1" fmla="*/ 0 h 6086764"/>
              <a:gd name="connsiteX2" fmla="*/ 8000350 w 8000350"/>
              <a:gd name="connsiteY2" fmla="*/ 1149329 h 6086764"/>
              <a:gd name="connsiteX3" fmla="*/ 5233405 w 8000350"/>
              <a:gd name="connsiteY3" fmla="*/ 6064271 h 6086764"/>
              <a:gd name="connsiteX4" fmla="*/ 5194286 w 8000350"/>
              <a:gd name="connsiteY4" fmla="*/ 6086764 h 6086764"/>
              <a:gd name="connsiteX5" fmla="*/ 194444 w 8000350"/>
              <a:gd name="connsiteY5" fmla="*/ 6086764 h 6086764"/>
              <a:gd name="connsiteX6" fmla="*/ 15281 w 8000350"/>
              <a:gd name="connsiteY6" fmla="*/ 5968006 h 6086764"/>
              <a:gd name="connsiteX7" fmla="*/ 5094 w 8000350"/>
              <a:gd name="connsiteY7" fmla="*/ 5917548 h 6086764"/>
              <a:gd name="connsiteX8" fmla="*/ 0 w 8000350"/>
              <a:gd name="connsiteY8" fmla="*/ 5917548 h 60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350" h="6086764">
                <a:moveTo>
                  <a:pt x="0" y="0"/>
                </a:moveTo>
                <a:lnTo>
                  <a:pt x="8000350" y="0"/>
                </a:lnTo>
                <a:lnTo>
                  <a:pt x="8000350" y="1149329"/>
                </a:lnTo>
                <a:cubicBezTo>
                  <a:pt x="8000350" y="3232234"/>
                  <a:pt x="6892253" y="5056330"/>
                  <a:pt x="5233405" y="6064271"/>
                </a:cubicBezTo>
                <a:lnTo>
                  <a:pt x="5194286" y="6086764"/>
                </a:lnTo>
                <a:lnTo>
                  <a:pt x="194444" y="6086764"/>
                </a:lnTo>
                <a:cubicBezTo>
                  <a:pt x="113903" y="6086764"/>
                  <a:pt x="44799" y="6037795"/>
                  <a:pt x="15281" y="5968006"/>
                </a:cubicBezTo>
                <a:lnTo>
                  <a:pt x="5094" y="5917548"/>
                </a:lnTo>
                <a:lnTo>
                  <a:pt x="0" y="591754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2" name="Graphic 1">
            <a:extLst>
              <a:ext uri="{FF2B5EF4-FFF2-40B4-BE49-F238E27FC236}">
                <a16:creationId xmlns:a16="http://schemas.microsoft.com/office/drawing/2014/main" id="{5AC036E0-6DF3-BBD9-6DE4-5BF85224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Slide Number Placeholder 10">
            <a:extLst>
              <a:ext uri="{FF2B5EF4-FFF2-40B4-BE49-F238E27FC236}">
                <a16:creationId xmlns:a16="http://schemas.microsoft.com/office/drawing/2014/main" id="{66206566-34A7-F8AD-DB3B-784F7AAA2484}"/>
              </a:ext>
            </a:extLst>
          </p:cNvPr>
          <p:cNvSpPr>
            <a:spLocks noGrp="1"/>
          </p:cNvSpPr>
          <p:nvPr>
            <p:ph type="sldNum" sz="quarter" idx="18"/>
          </p:nvPr>
        </p:nvSpPr>
        <p:spPr/>
        <p:txBody>
          <a:bodyPr/>
          <a:lstStyle>
            <a:lvl1pPr>
              <a:defRPr>
                <a:solidFill>
                  <a:srgbClr val="888B8D"/>
                </a:solidFill>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5" name="Text Placeholder 24">
            <a:extLst>
              <a:ext uri="{FF2B5EF4-FFF2-40B4-BE49-F238E27FC236}">
                <a16:creationId xmlns:a16="http://schemas.microsoft.com/office/drawing/2014/main" id="{8B96DBCA-376F-6427-8EE5-559BD66E04F6}"/>
              </a:ext>
            </a:extLst>
          </p:cNvPr>
          <p:cNvSpPr>
            <a:spLocks noGrp="1"/>
          </p:cNvSpPr>
          <p:nvPr>
            <p:ph type="body" sz="quarter" idx="20" hasCustomPrompt="1"/>
          </p:nvPr>
        </p:nvSpPr>
        <p:spPr>
          <a:xfrm>
            <a:off x="579600" y="1800000"/>
            <a:ext cx="6480000" cy="1260000"/>
          </a:xfrm>
        </p:spPr>
        <p:txBody>
          <a:bodyPr anchor="b" anchorCtr="0"/>
          <a:lstStyle>
            <a:lvl1pPr>
              <a:defRPr sz="3600" b="1" i="0">
                <a:solidFill>
                  <a:schemeClr val="tx2"/>
                </a:solidFill>
                <a:latin typeface="Arial" panose="020B0604020202020204" pitchFamily="34" charset="0"/>
              </a:defRPr>
            </a:lvl1pPr>
          </a:lstStyle>
          <a:p>
            <a:pPr lvl="0"/>
            <a:r>
              <a:rPr lang="en-GB" dirty="0"/>
              <a:t>Click to edit title text styles</a:t>
            </a:r>
            <a:endParaRPr lang="en-US" dirty="0"/>
          </a:p>
        </p:txBody>
      </p:sp>
      <p:sp>
        <p:nvSpPr>
          <p:cNvPr id="27" name="Text Placeholder 26">
            <a:extLst>
              <a:ext uri="{FF2B5EF4-FFF2-40B4-BE49-F238E27FC236}">
                <a16:creationId xmlns:a16="http://schemas.microsoft.com/office/drawing/2014/main" id="{4DE9CA1E-D2F1-6FC7-D156-165C50364EA4}"/>
              </a:ext>
            </a:extLst>
          </p:cNvPr>
          <p:cNvSpPr>
            <a:spLocks noGrp="1"/>
          </p:cNvSpPr>
          <p:nvPr>
            <p:ph type="body" sz="quarter" idx="21"/>
          </p:nvPr>
        </p:nvSpPr>
        <p:spPr>
          <a:xfrm>
            <a:off x="579438" y="3060000"/>
            <a:ext cx="6480000" cy="720000"/>
          </a:xfrm>
        </p:spPr>
        <p:txBody>
          <a:bodyPr/>
          <a:lstStyle>
            <a:lvl1pPr>
              <a:defRPr sz="2000" b="0" i="0">
                <a:latin typeface="Arial" panose="020B0604020202020204" pitchFamily="34" charset="0"/>
              </a:defRPr>
            </a:lvl1pPr>
          </a:lstStyle>
          <a:p>
            <a:pPr lvl="0"/>
            <a:r>
              <a:rPr lang="en-GB" dirty="0"/>
              <a:t>Click to edit Master text styles</a:t>
            </a:r>
            <a:endParaRPr lang="en-US" dirty="0"/>
          </a:p>
        </p:txBody>
      </p:sp>
      <p:pic>
        <p:nvPicPr>
          <p:cNvPr id="3" name="Picture 2">
            <a:extLst>
              <a:ext uri="{FF2B5EF4-FFF2-40B4-BE49-F238E27FC236}">
                <a16:creationId xmlns:a16="http://schemas.microsoft.com/office/drawing/2014/main" id="{E7F13EFE-2D59-F1EC-CF66-10AC83C815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99730" y="156845"/>
            <a:ext cx="2991143" cy="1280160"/>
          </a:xfrm>
          <a:prstGeom prst="rect">
            <a:avLst/>
          </a:prstGeom>
        </p:spPr>
      </p:pic>
      <p:pic>
        <p:nvPicPr>
          <p:cNvPr id="6" name="Picture 5">
            <a:extLst>
              <a:ext uri="{FF2B5EF4-FFF2-40B4-BE49-F238E27FC236}">
                <a16:creationId xmlns:a16="http://schemas.microsoft.com/office/drawing/2014/main" id="{BC923280-0940-6832-6B4A-EC043F69B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4" name="object 15">
            <a:extLst>
              <a:ext uri="{FF2B5EF4-FFF2-40B4-BE49-F238E27FC236}">
                <a16:creationId xmlns:a16="http://schemas.microsoft.com/office/drawing/2014/main" id="{A3519E38-BDBD-BAA7-193B-4E4AE212FBC3}"/>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3945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B-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11045952" cy="56692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mn-lt"/>
              </a:defRPr>
            </a:lvl1pPr>
            <a:lvl2pPr marL="361950" indent="-182563">
              <a:buClrTx/>
              <a:buFont typeface="Arial" panose="020B0604020202020204" pitchFamily="34" charset="0"/>
              <a:buChar char="•"/>
              <a:defRPr b="0" i="0">
                <a:latin typeface="+mn-lt"/>
              </a:defRPr>
            </a:lvl2pPr>
            <a:lvl3pPr marL="533400" indent="-182563">
              <a:buClrTx/>
              <a:defRPr b="0" i="0">
                <a:latin typeface="+mn-lt"/>
              </a:defRPr>
            </a:lvl3pPr>
            <a:lvl4pPr marL="715963" indent="-182563">
              <a:buClrTx/>
              <a:defRPr b="0" i="0">
                <a:latin typeface="+mn-lt"/>
              </a:defRPr>
            </a:lvl4pPr>
            <a:lvl5pPr marL="896938" indent="-180975">
              <a:buClrTx/>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11044800" cy="415925"/>
          </a:xfrm>
        </p:spPr>
        <p:txBody>
          <a:bodyPr/>
          <a:lstStyle>
            <a:lvl1pPr>
              <a:defRPr sz="2400" b="0" i="0">
                <a:latin typeface="+mn-lt"/>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71531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Select-Title Slide Dark Blue with Images ">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 name="Picture Placeholder 2">
            <a:extLst>
              <a:ext uri="{FF2B5EF4-FFF2-40B4-BE49-F238E27FC236}">
                <a16:creationId xmlns:a16="http://schemas.microsoft.com/office/drawing/2014/main" id="{7AE16D55-2BE4-4329-E512-9C9361C027C3}"/>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sp>
        <p:nvSpPr>
          <p:cNvPr id="6" name="Picture Placeholder 5">
            <a:extLst>
              <a:ext uri="{FF2B5EF4-FFF2-40B4-BE49-F238E27FC236}">
                <a16:creationId xmlns:a16="http://schemas.microsoft.com/office/drawing/2014/main" id="{0DCDFB33-57E2-D86D-2C06-A17A6E8DFC96}"/>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42" name="Picture 41">
            <a:extLst>
              <a:ext uri="{FF2B5EF4-FFF2-40B4-BE49-F238E27FC236}">
                <a16:creationId xmlns:a16="http://schemas.microsoft.com/office/drawing/2014/main" id="{3263BF90-1FBF-5CA2-270D-08B806DC5B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851" y="175895"/>
            <a:ext cx="2077941" cy="1280160"/>
          </a:xfrm>
          <a:prstGeom prst="rect">
            <a:avLst/>
          </a:prstGeom>
        </p:spPr>
      </p:pic>
      <p:grpSp>
        <p:nvGrpSpPr>
          <p:cNvPr id="2" name="Group 1">
            <a:extLst>
              <a:ext uri="{FF2B5EF4-FFF2-40B4-BE49-F238E27FC236}">
                <a16:creationId xmlns:a16="http://schemas.microsoft.com/office/drawing/2014/main" id="{51222DAE-DA28-774D-7A42-C02C500B27FE}"/>
              </a:ext>
            </a:extLst>
          </p:cNvPr>
          <p:cNvGrpSpPr/>
          <p:nvPr/>
        </p:nvGrpSpPr>
        <p:grpSpPr>
          <a:xfrm>
            <a:off x="0" y="5917548"/>
            <a:ext cx="12192000" cy="940452"/>
            <a:chOff x="0" y="5917548"/>
            <a:chExt cx="12192000" cy="940452"/>
          </a:xfrm>
        </p:grpSpPr>
        <p:pic>
          <p:nvPicPr>
            <p:cNvPr id="5" name="Graphic 4">
              <a:extLst>
                <a:ext uri="{FF2B5EF4-FFF2-40B4-BE49-F238E27FC236}">
                  <a16:creationId xmlns:a16="http://schemas.microsoft.com/office/drawing/2014/main" id="{73BFB718-B297-2045-E86F-E7E666FB33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7" name="object 6">
              <a:extLst>
                <a:ext uri="{FF2B5EF4-FFF2-40B4-BE49-F238E27FC236}">
                  <a16:creationId xmlns:a16="http://schemas.microsoft.com/office/drawing/2014/main" id="{95D9C258-A4D5-ED86-CB77-30BB415737FF}"/>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8901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Select-Title Slide Bright Blue with Images">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31" name="Picture Placeholder 30">
            <a:extLst>
              <a:ext uri="{FF2B5EF4-FFF2-40B4-BE49-F238E27FC236}">
                <a16:creationId xmlns:a16="http://schemas.microsoft.com/office/drawing/2014/main" id="{BC875950-3D42-6A73-8CE2-23BC9BEB5AAA}"/>
              </a:ext>
            </a:extLst>
          </p:cNvPr>
          <p:cNvSpPr>
            <a:spLocks noGrp="1" noRot="1" noMove="1" noResize="1" noEditPoints="1" noAdjustHandles="1" noChangeArrowheads="1" noChangeShapeType="1"/>
          </p:cNvSpPr>
          <p:nvPr>
            <p:ph type="pic" sz="quarter" idx="18"/>
          </p:nvPr>
        </p:nvSpPr>
        <p:spPr>
          <a:xfrm>
            <a:off x="8187068" y="701823"/>
            <a:ext cx="3508746" cy="5075200"/>
          </a:xfrm>
          <a:custGeom>
            <a:avLst/>
            <a:gdLst>
              <a:gd name="connsiteX0" fmla="*/ 1754373 w 3508746"/>
              <a:gd name="connsiteY0" fmla="*/ 0 h 5075200"/>
              <a:gd name="connsiteX1" fmla="*/ 3508746 w 3508746"/>
              <a:gd name="connsiteY1" fmla="*/ 1754373 h 5075200"/>
              <a:gd name="connsiteX2" fmla="*/ 3508745 w 3508746"/>
              <a:gd name="connsiteY2" fmla="*/ 3320827 h 5075200"/>
              <a:gd name="connsiteX3" fmla="*/ 1754372 w 3508746"/>
              <a:gd name="connsiteY3" fmla="*/ 5075200 h 5075200"/>
              <a:gd name="connsiteX4" fmla="*/ 1754373 w 3508746"/>
              <a:gd name="connsiteY4" fmla="*/ 5075199 h 5075200"/>
              <a:gd name="connsiteX5" fmla="*/ 299620 w 3508746"/>
              <a:gd name="connsiteY5" fmla="*/ 4301713 h 5075200"/>
              <a:gd name="connsiteX6" fmla="*/ 253588 w 3508746"/>
              <a:gd name="connsiteY6" fmla="*/ 4225942 h 5075200"/>
              <a:gd name="connsiteX7" fmla="*/ 327366 w 3508746"/>
              <a:gd name="connsiteY7" fmla="*/ 4214682 h 5075200"/>
              <a:gd name="connsiteX8" fmla="*/ 1098698 w 3508746"/>
              <a:gd name="connsiteY8" fmla="*/ 3268289 h 5075200"/>
              <a:gd name="connsiteX9" fmla="*/ 132679 w 3508746"/>
              <a:gd name="connsiteY9" fmla="*/ 2302270 h 5075200"/>
              <a:gd name="connsiteX10" fmla="*/ 0 w 3508746"/>
              <a:gd name="connsiteY10" fmla="*/ 2302270 h 5075200"/>
              <a:gd name="connsiteX11" fmla="*/ 0 w 3508746"/>
              <a:gd name="connsiteY11" fmla="*/ 1754373 h 5075200"/>
              <a:gd name="connsiteX12" fmla="*/ 1754373 w 3508746"/>
              <a:gd name="connsiteY12" fmla="*/ 0 h 50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46" h="5075200">
                <a:moveTo>
                  <a:pt x="1754373" y="0"/>
                </a:moveTo>
                <a:cubicBezTo>
                  <a:pt x="2723286" y="0"/>
                  <a:pt x="3508746" y="785460"/>
                  <a:pt x="3508746" y="1754373"/>
                </a:cubicBezTo>
                <a:cubicBezTo>
                  <a:pt x="3508746" y="2276524"/>
                  <a:pt x="3508745" y="2798676"/>
                  <a:pt x="3508745" y="3320827"/>
                </a:cubicBezTo>
                <a:cubicBezTo>
                  <a:pt x="3508745" y="4289740"/>
                  <a:pt x="2723285" y="5075200"/>
                  <a:pt x="1754372" y="5075200"/>
                </a:cubicBezTo>
                <a:lnTo>
                  <a:pt x="1754373" y="5075199"/>
                </a:lnTo>
                <a:cubicBezTo>
                  <a:pt x="1148802" y="5075199"/>
                  <a:pt x="614893" y="4768379"/>
                  <a:pt x="299620" y="4301713"/>
                </a:cubicBezTo>
                <a:lnTo>
                  <a:pt x="253588" y="4225942"/>
                </a:lnTo>
                <a:lnTo>
                  <a:pt x="327366" y="4214682"/>
                </a:lnTo>
                <a:cubicBezTo>
                  <a:pt x="767564" y="4124605"/>
                  <a:pt x="1098698" y="3735117"/>
                  <a:pt x="1098698" y="3268289"/>
                </a:cubicBezTo>
                <a:cubicBezTo>
                  <a:pt x="1098698" y="2734771"/>
                  <a:pt x="666197" y="2302270"/>
                  <a:pt x="132679" y="2302270"/>
                </a:cubicBezTo>
                <a:lnTo>
                  <a:pt x="0" y="2302270"/>
                </a:lnTo>
                <a:lnTo>
                  <a:pt x="0" y="1754373"/>
                </a:lnTo>
                <a:cubicBezTo>
                  <a:pt x="0" y="785460"/>
                  <a:pt x="785460" y="0"/>
                  <a:pt x="1754373" y="0"/>
                </a:cubicBez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sp>
        <p:nvSpPr>
          <p:cNvPr id="36" name="Picture Placeholder 35">
            <a:extLst>
              <a:ext uri="{FF2B5EF4-FFF2-40B4-BE49-F238E27FC236}">
                <a16:creationId xmlns:a16="http://schemas.microsoft.com/office/drawing/2014/main" id="{A641C9B5-7A80-3DC6-4D06-DE0DD3129E71}"/>
              </a:ext>
            </a:extLst>
          </p:cNvPr>
          <p:cNvSpPr>
            <a:spLocks noGrp="1" noRot="1" noMove="1" noResize="1" noEditPoints="1" noAdjustHandles="1" noChangeArrowheads="1" noChangeShapeType="1"/>
          </p:cNvSpPr>
          <p:nvPr>
            <p:ph type="pic" sz="quarter" idx="19"/>
          </p:nvPr>
        </p:nvSpPr>
        <p:spPr>
          <a:xfrm>
            <a:off x="6653650" y="3004111"/>
            <a:ext cx="1785431" cy="1931993"/>
          </a:xfrm>
          <a:custGeom>
            <a:avLst/>
            <a:gdLst>
              <a:gd name="connsiteX0" fmla="*/ 1533419 w 1785431"/>
              <a:gd name="connsiteY0" fmla="*/ 0 h 1931993"/>
              <a:gd name="connsiteX1" fmla="*/ 1533419 w 1785431"/>
              <a:gd name="connsiteY1" fmla="*/ 1018539 h 1931993"/>
              <a:gd name="connsiteX2" fmla="*/ 1588652 w 1785431"/>
              <a:gd name="connsiteY2" fmla="*/ 1456985 h 1931993"/>
              <a:gd name="connsiteX3" fmla="*/ 1617630 w 1785431"/>
              <a:gd name="connsiteY3" fmla="*/ 1546303 h 1931993"/>
              <a:gd name="connsiteX4" fmla="*/ 1618482 w 1785431"/>
              <a:gd name="connsiteY4" fmla="*/ 1549780 h 1931993"/>
              <a:gd name="connsiteX5" fmla="*/ 1620440 w 1785431"/>
              <a:gd name="connsiteY5" fmla="*/ 1554966 h 1931993"/>
              <a:gd name="connsiteX6" fmla="*/ 1655109 w 1785431"/>
              <a:gd name="connsiteY6" fmla="*/ 1661824 h 1931993"/>
              <a:gd name="connsiteX7" fmla="*/ 1684800 w 1785431"/>
              <a:gd name="connsiteY7" fmla="*/ 1725440 h 1931993"/>
              <a:gd name="connsiteX8" fmla="*/ 1691744 w 1785431"/>
              <a:gd name="connsiteY8" fmla="*/ 1743834 h 1931993"/>
              <a:gd name="connsiteX9" fmla="*/ 1707671 w 1785431"/>
              <a:gd name="connsiteY9" fmla="*/ 1774445 h 1931993"/>
              <a:gd name="connsiteX10" fmla="*/ 1745163 w 1785431"/>
              <a:gd name="connsiteY10" fmla="*/ 1854777 h 1931993"/>
              <a:gd name="connsiteX11" fmla="*/ 1775155 w 1785431"/>
              <a:gd name="connsiteY11" fmla="*/ 1904146 h 1931993"/>
              <a:gd name="connsiteX12" fmla="*/ 1785431 w 1785431"/>
              <a:gd name="connsiteY12" fmla="*/ 1923896 h 1931993"/>
              <a:gd name="connsiteX13" fmla="*/ 1764868 w 1785431"/>
              <a:gd name="connsiteY13" fmla="*/ 1927034 h 1931993"/>
              <a:gd name="connsiteX14" fmla="*/ 1666648 w 1785431"/>
              <a:gd name="connsiteY14" fmla="*/ 1931993 h 1931993"/>
              <a:gd name="connsiteX15" fmla="*/ 934846 w 1785431"/>
              <a:gd name="connsiteY15" fmla="*/ 1930447 h 1931993"/>
              <a:gd name="connsiteX16" fmla="*/ 888803 w 1785431"/>
              <a:gd name="connsiteY16" fmla="*/ 1928122 h 1931993"/>
              <a:gd name="connsiteX17" fmla="*/ 841265 w 1785431"/>
              <a:gd name="connsiteY17" fmla="*/ 1923069 h 1931993"/>
              <a:gd name="connsiteX18" fmla="*/ 794580 w 1785431"/>
              <a:gd name="connsiteY18" fmla="*/ 1915944 h 1931993"/>
              <a:gd name="connsiteX19" fmla="*/ 747257 w 1785431"/>
              <a:gd name="connsiteY19" fmla="*/ 1906206 h 1931993"/>
              <a:gd name="connsiteX20" fmla="*/ 703385 w 1785431"/>
              <a:gd name="connsiteY20" fmla="*/ 1894925 h 1931993"/>
              <a:gd name="connsiteX21" fmla="*/ 656849 w 1785431"/>
              <a:gd name="connsiteY21" fmla="*/ 1880575 h 1931993"/>
              <a:gd name="connsiteX22" fmla="*/ 615656 w 1785431"/>
              <a:gd name="connsiteY22" fmla="*/ 1865498 h 1931993"/>
              <a:gd name="connsiteX23" fmla="*/ 570444 w 1785431"/>
              <a:gd name="connsiteY23" fmla="*/ 1846688 h 1931993"/>
              <a:gd name="connsiteX24" fmla="*/ 543983 w 1785431"/>
              <a:gd name="connsiteY24" fmla="*/ 1833941 h 1931993"/>
              <a:gd name="connsiteX25" fmla="*/ 412749 w 1785431"/>
              <a:gd name="connsiteY25" fmla="*/ 1756186 h 1931993"/>
              <a:gd name="connsiteX26" fmla="*/ 338545 w 1785431"/>
              <a:gd name="connsiteY26" fmla="*/ 1694962 h 1931993"/>
              <a:gd name="connsiteX27" fmla="*/ 274256 w 1785431"/>
              <a:gd name="connsiteY27" fmla="*/ 1638561 h 1931993"/>
              <a:gd name="connsiteX28" fmla="*/ 211583 w 1785431"/>
              <a:gd name="connsiteY28" fmla="*/ 1562599 h 1931993"/>
              <a:gd name="connsiteX29" fmla="*/ 157522 w 1785431"/>
              <a:gd name="connsiteY29" fmla="*/ 1493842 h 1931993"/>
              <a:gd name="connsiteX30" fmla="*/ 136493 w 1785431"/>
              <a:gd name="connsiteY30" fmla="*/ 1459227 h 1931993"/>
              <a:gd name="connsiteX31" fmla="*/ 112623 w 1785431"/>
              <a:gd name="connsiteY31" fmla="*/ 1418230 h 1931993"/>
              <a:gd name="connsiteX32" fmla="*/ 92939 w 1785431"/>
              <a:gd name="connsiteY32" fmla="*/ 1377368 h 1931993"/>
              <a:gd name="connsiteX33" fmla="*/ 73393 w 1785431"/>
              <a:gd name="connsiteY33" fmla="*/ 1335141 h 1931993"/>
              <a:gd name="connsiteX34" fmla="*/ 57051 w 1785431"/>
              <a:gd name="connsiteY34" fmla="*/ 1290492 h 1931993"/>
              <a:gd name="connsiteX35" fmla="*/ 42051 w 1785431"/>
              <a:gd name="connsiteY35" fmla="*/ 1247917 h 1931993"/>
              <a:gd name="connsiteX36" fmla="*/ 29314 w 1785431"/>
              <a:gd name="connsiteY36" fmla="*/ 1198382 h 1931993"/>
              <a:gd name="connsiteX37" fmla="*/ 19060 w 1785431"/>
              <a:gd name="connsiteY37" fmla="*/ 1157005 h 1931993"/>
              <a:gd name="connsiteX38" fmla="*/ 10207 w 1785431"/>
              <a:gd name="connsiteY38" fmla="*/ 1098994 h 1931993"/>
              <a:gd name="connsiteX39" fmla="*/ 4887 w 1785431"/>
              <a:gd name="connsiteY39" fmla="*/ 1062858 h 1931993"/>
              <a:gd name="connsiteX40" fmla="*/ 199 w 1785431"/>
              <a:gd name="connsiteY40" fmla="*/ 970024 h 1931993"/>
              <a:gd name="connsiteX41" fmla="*/ 0 w 1785431"/>
              <a:gd name="connsiteY41" fmla="*/ 965930 h 1931993"/>
              <a:gd name="connsiteX42" fmla="*/ 4910 w 1785431"/>
              <a:gd name="connsiteY42" fmla="*/ 868702 h 1931993"/>
              <a:gd name="connsiteX43" fmla="*/ 8994 w 1785431"/>
              <a:gd name="connsiteY43" fmla="*/ 840952 h 1931993"/>
              <a:gd name="connsiteX44" fmla="*/ 19176 w 1785431"/>
              <a:gd name="connsiteY44" fmla="*/ 774240 h 1931993"/>
              <a:gd name="connsiteX45" fmla="*/ 27318 w 1785431"/>
              <a:gd name="connsiteY45" fmla="*/ 741388 h 1931993"/>
              <a:gd name="connsiteX46" fmla="*/ 42328 w 1785431"/>
              <a:gd name="connsiteY46" fmla="*/ 683009 h 1931993"/>
              <a:gd name="connsiteX47" fmla="*/ 54307 w 1785431"/>
              <a:gd name="connsiteY47" fmla="*/ 649009 h 1931993"/>
              <a:gd name="connsiteX48" fmla="*/ 73902 w 1785431"/>
              <a:gd name="connsiteY48" fmla="*/ 595473 h 1931993"/>
              <a:gd name="connsiteX49" fmla="*/ 89501 w 1785431"/>
              <a:gd name="connsiteY49" fmla="*/ 561772 h 1931993"/>
              <a:gd name="connsiteX50" fmla="*/ 113433 w 1785431"/>
              <a:gd name="connsiteY50" fmla="*/ 512093 h 1931993"/>
              <a:gd name="connsiteX51" fmla="*/ 132432 w 1785431"/>
              <a:gd name="connsiteY51" fmla="*/ 479462 h 1931993"/>
              <a:gd name="connsiteX52" fmla="*/ 158297 w 1785431"/>
              <a:gd name="connsiteY52" fmla="*/ 436888 h 1931993"/>
              <a:gd name="connsiteX53" fmla="*/ 206750 w 1785431"/>
              <a:gd name="connsiteY53" fmla="*/ 375262 h 1931993"/>
              <a:gd name="connsiteX54" fmla="*/ 275118 w 1785431"/>
              <a:gd name="connsiteY54" fmla="*/ 292399 h 1931993"/>
              <a:gd name="connsiteX55" fmla="*/ 333031 w 1785431"/>
              <a:gd name="connsiteY55" fmla="*/ 241591 h 1931993"/>
              <a:gd name="connsiteX56" fmla="*/ 413985 w 1785431"/>
              <a:gd name="connsiteY56" fmla="*/ 174799 h 1931993"/>
              <a:gd name="connsiteX57" fmla="*/ 541396 w 1785431"/>
              <a:gd name="connsiteY57" fmla="*/ 99310 h 1931993"/>
              <a:gd name="connsiteX58" fmla="*/ 574806 w 1785431"/>
              <a:gd name="connsiteY58" fmla="*/ 83216 h 1931993"/>
              <a:gd name="connsiteX59" fmla="*/ 609935 w 1785431"/>
              <a:gd name="connsiteY59" fmla="*/ 68600 h 1931993"/>
              <a:gd name="connsiteX60" fmla="*/ 661813 w 1785431"/>
              <a:gd name="connsiteY60" fmla="*/ 49612 h 1931993"/>
              <a:gd name="connsiteX61" fmla="*/ 697803 w 1785431"/>
              <a:gd name="connsiteY61" fmla="*/ 38515 h 1931993"/>
              <a:gd name="connsiteX62" fmla="*/ 752826 w 1785431"/>
              <a:gd name="connsiteY62" fmla="*/ 24367 h 1931993"/>
              <a:gd name="connsiteX63" fmla="*/ 789202 w 1785431"/>
              <a:gd name="connsiteY63" fmla="*/ 16881 h 1931993"/>
              <a:gd name="connsiteX64" fmla="*/ 847439 w 1785431"/>
              <a:gd name="connsiteY64" fmla="*/ 7993 h 1931993"/>
              <a:gd name="connsiteX65" fmla="*/ 883679 w 1785431"/>
              <a:gd name="connsiteY65" fmla="*/ 4141 h 1931993"/>
              <a:gd name="connsiteX66" fmla="*/ 940764 w 1785431"/>
              <a:gd name="connsiteY66" fmla="*/ 1258 h 193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85431" h="1931993">
                <a:moveTo>
                  <a:pt x="1533419" y="0"/>
                </a:moveTo>
                <a:lnTo>
                  <a:pt x="1533419" y="1018539"/>
                </a:lnTo>
                <a:cubicBezTo>
                  <a:pt x="1533419" y="1169932"/>
                  <a:pt x="1552596" y="1316846"/>
                  <a:pt x="1588652" y="1456985"/>
                </a:cubicBezTo>
                <a:lnTo>
                  <a:pt x="1617630" y="1546303"/>
                </a:lnTo>
                <a:lnTo>
                  <a:pt x="1618482" y="1549780"/>
                </a:lnTo>
                <a:lnTo>
                  <a:pt x="1620440" y="1554966"/>
                </a:lnTo>
                <a:lnTo>
                  <a:pt x="1655109" y="1661824"/>
                </a:lnTo>
                <a:lnTo>
                  <a:pt x="1684800" y="1725440"/>
                </a:lnTo>
                <a:lnTo>
                  <a:pt x="1691744" y="1743834"/>
                </a:lnTo>
                <a:lnTo>
                  <a:pt x="1707671" y="1774445"/>
                </a:lnTo>
                <a:lnTo>
                  <a:pt x="1745163" y="1854777"/>
                </a:lnTo>
                <a:lnTo>
                  <a:pt x="1775155" y="1904146"/>
                </a:lnTo>
                <a:lnTo>
                  <a:pt x="1785431" y="1923896"/>
                </a:lnTo>
                <a:lnTo>
                  <a:pt x="1764868" y="1927034"/>
                </a:lnTo>
                <a:lnTo>
                  <a:pt x="1666648" y="1931993"/>
                </a:lnTo>
                <a:lnTo>
                  <a:pt x="934846" y="1930447"/>
                </a:lnTo>
                <a:lnTo>
                  <a:pt x="888803" y="1928122"/>
                </a:lnTo>
                <a:lnTo>
                  <a:pt x="841265" y="1923069"/>
                </a:lnTo>
                <a:lnTo>
                  <a:pt x="794580" y="1915944"/>
                </a:lnTo>
                <a:lnTo>
                  <a:pt x="747257" y="1906206"/>
                </a:lnTo>
                <a:lnTo>
                  <a:pt x="703385" y="1894925"/>
                </a:lnTo>
                <a:lnTo>
                  <a:pt x="656849" y="1880575"/>
                </a:lnTo>
                <a:lnTo>
                  <a:pt x="615656" y="1865498"/>
                </a:lnTo>
                <a:lnTo>
                  <a:pt x="570444" y="1846688"/>
                </a:lnTo>
                <a:lnTo>
                  <a:pt x="543983" y="1833941"/>
                </a:lnTo>
                <a:lnTo>
                  <a:pt x="412749" y="1756186"/>
                </a:lnTo>
                <a:lnTo>
                  <a:pt x="338545" y="1694962"/>
                </a:lnTo>
                <a:lnTo>
                  <a:pt x="274256" y="1638561"/>
                </a:lnTo>
                <a:lnTo>
                  <a:pt x="211583" y="1562599"/>
                </a:lnTo>
                <a:lnTo>
                  <a:pt x="157522" y="1493842"/>
                </a:lnTo>
                <a:lnTo>
                  <a:pt x="136493" y="1459227"/>
                </a:lnTo>
                <a:lnTo>
                  <a:pt x="112623" y="1418230"/>
                </a:lnTo>
                <a:lnTo>
                  <a:pt x="92939" y="1377368"/>
                </a:lnTo>
                <a:lnTo>
                  <a:pt x="73393" y="1335141"/>
                </a:lnTo>
                <a:lnTo>
                  <a:pt x="57051" y="1290492"/>
                </a:lnTo>
                <a:lnTo>
                  <a:pt x="42051" y="1247917"/>
                </a:lnTo>
                <a:lnTo>
                  <a:pt x="29314" y="1198382"/>
                </a:lnTo>
                <a:lnTo>
                  <a:pt x="19060" y="1157005"/>
                </a:lnTo>
                <a:lnTo>
                  <a:pt x="10207" y="1098994"/>
                </a:lnTo>
                <a:lnTo>
                  <a:pt x="4887" y="1062858"/>
                </a:lnTo>
                <a:lnTo>
                  <a:pt x="199" y="970024"/>
                </a:lnTo>
                <a:lnTo>
                  <a:pt x="0" y="965930"/>
                </a:lnTo>
                <a:lnTo>
                  <a:pt x="4910" y="868702"/>
                </a:lnTo>
                <a:lnTo>
                  <a:pt x="8994" y="840952"/>
                </a:lnTo>
                <a:lnTo>
                  <a:pt x="19176" y="774240"/>
                </a:lnTo>
                <a:lnTo>
                  <a:pt x="27318" y="741388"/>
                </a:lnTo>
                <a:lnTo>
                  <a:pt x="42328" y="683009"/>
                </a:lnTo>
                <a:lnTo>
                  <a:pt x="54307" y="649009"/>
                </a:lnTo>
                <a:lnTo>
                  <a:pt x="73902" y="595473"/>
                </a:lnTo>
                <a:lnTo>
                  <a:pt x="89501" y="561772"/>
                </a:lnTo>
                <a:lnTo>
                  <a:pt x="113433" y="512093"/>
                </a:lnTo>
                <a:lnTo>
                  <a:pt x="132432" y="479462"/>
                </a:lnTo>
                <a:lnTo>
                  <a:pt x="158297" y="436888"/>
                </a:lnTo>
                <a:lnTo>
                  <a:pt x="206750" y="375262"/>
                </a:lnTo>
                <a:lnTo>
                  <a:pt x="275118" y="292399"/>
                </a:lnTo>
                <a:lnTo>
                  <a:pt x="333031" y="241591"/>
                </a:lnTo>
                <a:lnTo>
                  <a:pt x="413985" y="174799"/>
                </a:lnTo>
                <a:lnTo>
                  <a:pt x="541396" y="99310"/>
                </a:lnTo>
                <a:lnTo>
                  <a:pt x="574806" y="83216"/>
                </a:lnTo>
                <a:lnTo>
                  <a:pt x="609935" y="68600"/>
                </a:lnTo>
                <a:lnTo>
                  <a:pt x="661813" y="49612"/>
                </a:lnTo>
                <a:lnTo>
                  <a:pt x="697803" y="38515"/>
                </a:lnTo>
                <a:lnTo>
                  <a:pt x="752826" y="24367"/>
                </a:lnTo>
                <a:lnTo>
                  <a:pt x="789202" y="16881"/>
                </a:lnTo>
                <a:lnTo>
                  <a:pt x="847439" y="7993"/>
                </a:lnTo>
                <a:lnTo>
                  <a:pt x="883679" y="4141"/>
                </a:lnTo>
                <a:lnTo>
                  <a:pt x="940764" y="1258"/>
                </a:lnTo>
                <a:close/>
              </a:path>
            </a:pathLst>
          </a:custGeom>
          <a:solidFill>
            <a:schemeClr val="bg1"/>
          </a:solidFill>
        </p:spPr>
        <p:txBody>
          <a:bodyPr wrap="square">
            <a:noAutofit/>
          </a:bodyPr>
          <a:lstStyle>
            <a:lvl1pPr>
              <a:defRPr b="0" i="0">
                <a:latin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440BECF2-9A2E-B461-0AC3-079008DB15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851" y="175895"/>
            <a:ext cx="2077941" cy="1280160"/>
          </a:xfrm>
          <a:prstGeom prst="rect">
            <a:avLst/>
          </a:prstGeom>
        </p:spPr>
      </p:pic>
      <p:grpSp>
        <p:nvGrpSpPr>
          <p:cNvPr id="2" name="Group 1">
            <a:extLst>
              <a:ext uri="{FF2B5EF4-FFF2-40B4-BE49-F238E27FC236}">
                <a16:creationId xmlns:a16="http://schemas.microsoft.com/office/drawing/2014/main" id="{ED3A6D84-8CB2-3BEC-4D6E-2FDDA33E1405}"/>
              </a:ext>
            </a:extLst>
          </p:cNvPr>
          <p:cNvGrpSpPr/>
          <p:nvPr/>
        </p:nvGrpSpPr>
        <p:grpSpPr>
          <a:xfrm>
            <a:off x="0" y="5917548"/>
            <a:ext cx="12192000" cy="940452"/>
            <a:chOff x="0" y="5917548"/>
            <a:chExt cx="12192000" cy="940452"/>
          </a:xfrm>
        </p:grpSpPr>
        <p:pic>
          <p:nvPicPr>
            <p:cNvPr id="3" name="Graphic 2">
              <a:extLst>
                <a:ext uri="{FF2B5EF4-FFF2-40B4-BE49-F238E27FC236}">
                  <a16:creationId xmlns:a16="http://schemas.microsoft.com/office/drawing/2014/main" id="{AE9843FB-E6D7-3DBF-7D44-3A58309008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object 6">
              <a:extLst>
                <a:ext uri="{FF2B5EF4-FFF2-40B4-BE49-F238E27FC236}">
                  <a16:creationId xmlns:a16="http://schemas.microsoft.com/office/drawing/2014/main" id="{E0456F96-AE94-3743-9F1F-6386114CD807}"/>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5223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lect-Title Slide Deep Blue with Images 2">
    <p:bg>
      <p:bgPr>
        <a:solidFill>
          <a:schemeClr val="tx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CD9811F7-729A-DCD5-1D7B-41917DE13AA8}"/>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B4EBFF"/>
          </a:solidFill>
        </p:spPr>
        <p:txBody>
          <a:bodyPr wrap="square" anchor="ctr">
            <a:noAutofit/>
          </a:bodyPr>
          <a:lstStyle>
            <a:lvl1pPr algn="ctr">
              <a:defRPr b="0" i="0">
                <a:solidFill>
                  <a:srgbClr val="FFFFFF"/>
                </a:solidFill>
                <a:latin typeface="Arial" panose="020B0604020202020204" pitchFamily="34" charset="0"/>
              </a:defRPr>
            </a:lvl1pPr>
          </a:lstStyle>
          <a:p>
            <a:endParaRPr lang="en-GB" dirty="0"/>
          </a:p>
        </p:txBody>
      </p:sp>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46" name="Picture Placeholder 45">
            <a:extLst>
              <a:ext uri="{FF2B5EF4-FFF2-40B4-BE49-F238E27FC236}">
                <a16:creationId xmlns:a16="http://schemas.microsoft.com/office/drawing/2014/main" id="{232C5026-79C9-00C3-0ED6-35872AD3E3CA}"/>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B4EBFF"/>
          </a:solidFill>
        </p:spPr>
        <p:txBody>
          <a:bodyPr wrap="square">
            <a:noAutofit/>
          </a:bodyPr>
          <a:lstStyle>
            <a:lvl1pPr>
              <a:defRPr b="0" i="0">
                <a:solidFill>
                  <a:schemeClr val="bg1"/>
                </a:solidFill>
                <a:latin typeface="Arial" panose="020B0604020202020204" pitchFamily="34" charset="0"/>
              </a:defRPr>
            </a:lvl1pPr>
          </a:lstStyle>
          <a:p>
            <a:endParaRPr lang="en-US" dirty="0"/>
          </a:p>
        </p:txBody>
      </p:sp>
      <p:pic>
        <p:nvPicPr>
          <p:cNvPr id="7" name="Picture 6">
            <a:extLst>
              <a:ext uri="{FF2B5EF4-FFF2-40B4-BE49-F238E27FC236}">
                <a16:creationId xmlns:a16="http://schemas.microsoft.com/office/drawing/2014/main" id="{9471863E-DFFC-2CD6-AB52-CE484FDEF2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851" y="175895"/>
            <a:ext cx="2077941" cy="1280160"/>
          </a:xfrm>
          <a:prstGeom prst="rect">
            <a:avLst/>
          </a:prstGeom>
        </p:spPr>
      </p:pic>
      <p:grpSp>
        <p:nvGrpSpPr>
          <p:cNvPr id="2" name="Group 1">
            <a:extLst>
              <a:ext uri="{FF2B5EF4-FFF2-40B4-BE49-F238E27FC236}">
                <a16:creationId xmlns:a16="http://schemas.microsoft.com/office/drawing/2014/main" id="{8F60CDCF-21D5-6B9E-5837-1C9FBBFD05A0}"/>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10A1E041-9F65-508E-6556-3ED227042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8E4C6FF8-738D-ED21-7041-D6264E9E0D19}"/>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6049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Select-Title Slide Bright Blue with Images 2">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sp>
        <p:nvSpPr>
          <p:cNvPr id="13" name="Picture Placeholder 12">
            <a:extLst>
              <a:ext uri="{FF2B5EF4-FFF2-40B4-BE49-F238E27FC236}">
                <a16:creationId xmlns:a16="http://schemas.microsoft.com/office/drawing/2014/main" id="{DA5C1E61-A40B-6A44-D57D-8EBF506B29ED}"/>
              </a:ext>
            </a:extLst>
          </p:cNvPr>
          <p:cNvSpPr>
            <a:spLocks noGrp="1" noRot="1" noMove="1" noResize="1" noEditPoints="1" noAdjustHandles="1" noChangeArrowheads="1" noChangeShapeType="1"/>
          </p:cNvSpPr>
          <p:nvPr>
            <p:ph type="pic" sz="quarter" idx="17"/>
          </p:nvPr>
        </p:nvSpPr>
        <p:spPr>
          <a:xfrm>
            <a:off x="6307138" y="3120784"/>
            <a:ext cx="5884862" cy="3737216"/>
          </a:xfrm>
          <a:custGeom>
            <a:avLst/>
            <a:gdLst>
              <a:gd name="connsiteX0" fmla="*/ 5709369 w 5884862"/>
              <a:gd name="connsiteY0" fmla="*/ 3735438 h 3737216"/>
              <a:gd name="connsiteX1" fmla="*/ 5884862 w 5884862"/>
              <a:gd name="connsiteY1" fmla="*/ 3735438 h 3737216"/>
              <a:gd name="connsiteX2" fmla="*/ 5884862 w 5884862"/>
              <a:gd name="connsiteY2" fmla="*/ 3737216 h 3737216"/>
              <a:gd name="connsiteX3" fmla="*/ 5709369 w 5884862"/>
              <a:gd name="connsiteY3" fmla="*/ 3737216 h 3737216"/>
              <a:gd name="connsiteX4" fmla="*/ 0 w 5884862"/>
              <a:gd name="connsiteY4" fmla="*/ 3735438 h 3737216"/>
              <a:gd name="connsiteX5" fmla="*/ 269151 w 5884862"/>
              <a:gd name="connsiteY5" fmla="*/ 3735438 h 3737216"/>
              <a:gd name="connsiteX6" fmla="*/ 269151 w 5884862"/>
              <a:gd name="connsiteY6" fmla="*/ 3737216 h 3737216"/>
              <a:gd name="connsiteX7" fmla="*/ 0 w 5884862"/>
              <a:gd name="connsiteY7" fmla="*/ 3737216 h 3737216"/>
              <a:gd name="connsiteX8" fmla="*/ 2578100 w 5884862"/>
              <a:gd name="connsiteY8" fmla="*/ 0 h 3737216"/>
              <a:gd name="connsiteX9" fmla="*/ 3383851 w 5884862"/>
              <a:gd name="connsiteY9" fmla="*/ 0 h 3737216"/>
              <a:gd name="connsiteX10" fmla="*/ 3436556 w 5884862"/>
              <a:gd name="connsiteY10" fmla="*/ 698 h 3737216"/>
              <a:gd name="connsiteX11" fmla="*/ 4760468 w 5884862"/>
              <a:gd name="connsiteY11" fmla="*/ 733615 h 3737216"/>
              <a:gd name="connsiteX12" fmla="*/ 5029961 w 5884862"/>
              <a:gd name="connsiteY12" fmla="*/ 710374 h 3737216"/>
              <a:gd name="connsiteX13" fmla="*/ 5646673 w 5884862"/>
              <a:gd name="connsiteY13" fmla="*/ 2262759 h 3737216"/>
              <a:gd name="connsiteX14" fmla="*/ 5563925 w 5884862"/>
              <a:gd name="connsiteY14" fmla="*/ 2871225 h 3737216"/>
              <a:gd name="connsiteX15" fmla="*/ 5534461 w 5884862"/>
              <a:gd name="connsiteY15" fmla="*/ 2961275 h 3737216"/>
              <a:gd name="connsiteX16" fmla="*/ 427553 w 5884862"/>
              <a:gd name="connsiteY16" fmla="*/ 2961275 h 3737216"/>
              <a:gd name="connsiteX17" fmla="*/ 398090 w 5884862"/>
              <a:gd name="connsiteY17" fmla="*/ 2871225 h 3737216"/>
              <a:gd name="connsiteX18" fmla="*/ 315341 w 5884862"/>
              <a:gd name="connsiteY18" fmla="*/ 2262759 h 3737216"/>
              <a:gd name="connsiteX19" fmla="*/ 2578100 w 5884862"/>
              <a:gd name="connsiteY19" fmla="*/ 0 h 373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862" h="3737216">
                <a:moveTo>
                  <a:pt x="5709369" y="3735438"/>
                </a:moveTo>
                <a:lnTo>
                  <a:pt x="5884862" y="3735438"/>
                </a:lnTo>
                <a:lnTo>
                  <a:pt x="5884862" y="3737216"/>
                </a:lnTo>
                <a:lnTo>
                  <a:pt x="5709369" y="3737216"/>
                </a:lnTo>
                <a:close/>
                <a:moveTo>
                  <a:pt x="0" y="3735438"/>
                </a:moveTo>
                <a:lnTo>
                  <a:pt x="269151" y="3735438"/>
                </a:lnTo>
                <a:lnTo>
                  <a:pt x="269151" y="3737216"/>
                </a:lnTo>
                <a:lnTo>
                  <a:pt x="0" y="3737216"/>
                </a:lnTo>
                <a:close/>
                <a:moveTo>
                  <a:pt x="2578100" y="0"/>
                </a:moveTo>
                <a:lnTo>
                  <a:pt x="3383851" y="0"/>
                </a:lnTo>
                <a:cubicBezTo>
                  <a:pt x="3401504" y="0"/>
                  <a:pt x="3419030" y="254"/>
                  <a:pt x="3436556" y="698"/>
                </a:cubicBezTo>
                <a:cubicBezTo>
                  <a:pt x="3712781" y="440881"/>
                  <a:pt x="4202430" y="733615"/>
                  <a:pt x="4760468" y="733615"/>
                </a:cubicBezTo>
                <a:cubicBezTo>
                  <a:pt x="4852416" y="733615"/>
                  <a:pt x="4942458" y="725614"/>
                  <a:pt x="5029961" y="710374"/>
                </a:cubicBezTo>
                <a:cubicBezTo>
                  <a:pt x="5412231" y="1115568"/>
                  <a:pt x="5646673" y="1661731"/>
                  <a:pt x="5646673" y="2262759"/>
                </a:cubicBezTo>
                <a:cubicBezTo>
                  <a:pt x="5646673" y="2473571"/>
                  <a:pt x="5617857" y="2677613"/>
                  <a:pt x="5563925" y="2871225"/>
                </a:cubicBezTo>
                <a:lnTo>
                  <a:pt x="5534461" y="2961275"/>
                </a:lnTo>
                <a:lnTo>
                  <a:pt x="427553" y="2961275"/>
                </a:lnTo>
                <a:lnTo>
                  <a:pt x="398090" y="2871225"/>
                </a:lnTo>
                <a:cubicBezTo>
                  <a:pt x="344158" y="2677613"/>
                  <a:pt x="315341" y="2473571"/>
                  <a:pt x="315341" y="2262759"/>
                </a:cubicBezTo>
                <a:cubicBezTo>
                  <a:pt x="315341" y="1013079"/>
                  <a:pt x="1328419" y="0"/>
                  <a:pt x="2578100" y="0"/>
                </a:cubicBezTo>
                <a:close/>
              </a:path>
            </a:pathLst>
          </a:custGeom>
          <a:solidFill>
            <a:srgbClr val="B4EBFF"/>
          </a:solidFill>
        </p:spPr>
        <p:txBody>
          <a:bodyPr wrap="square" anchor="ctr">
            <a:noAutofit/>
          </a:bodyPr>
          <a:lstStyle>
            <a:lvl1pPr algn="ctr">
              <a:defRPr b="0" i="0">
                <a:solidFill>
                  <a:schemeClr val="tx1"/>
                </a:solidFill>
                <a:latin typeface="Arial" panose="020B0604020202020204" pitchFamily="34" charset="0"/>
              </a:defRPr>
            </a:lvl1pPr>
          </a:lstStyle>
          <a:p>
            <a:endParaRPr lang="en-GB" dirty="0"/>
          </a:p>
        </p:txBody>
      </p:sp>
      <p:sp>
        <p:nvSpPr>
          <p:cNvPr id="14" name="Picture Placeholder 13">
            <a:extLst>
              <a:ext uri="{FF2B5EF4-FFF2-40B4-BE49-F238E27FC236}">
                <a16:creationId xmlns:a16="http://schemas.microsoft.com/office/drawing/2014/main" id="{A37CDF99-1135-0184-4179-EF90FDF7EDCB}"/>
              </a:ext>
            </a:extLst>
          </p:cNvPr>
          <p:cNvSpPr>
            <a:spLocks noGrp="1" noRot="1" noMove="1" noResize="1" noEditPoints="1" noAdjustHandles="1" noChangeArrowheads="1" noChangeShapeType="1"/>
          </p:cNvSpPr>
          <p:nvPr>
            <p:ph type="pic" sz="quarter" idx="19"/>
          </p:nvPr>
        </p:nvSpPr>
        <p:spPr>
          <a:xfrm>
            <a:off x="9499694" y="729763"/>
            <a:ext cx="2692306" cy="3117762"/>
          </a:xfrm>
          <a:custGeom>
            <a:avLst/>
            <a:gdLst>
              <a:gd name="connsiteX0" fmla="*/ 1572445 w 2692306"/>
              <a:gd name="connsiteY0" fmla="*/ 0 h 3117762"/>
              <a:gd name="connsiteX1" fmla="*/ 2684331 w 2692306"/>
              <a:gd name="connsiteY1" fmla="*/ 460559 h 3117762"/>
              <a:gd name="connsiteX2" fmla="*/ 2692306 w 2692306"/>
              <a:gd name="connsiteY2" fmla="*/ 469333 h 3117762"/>
              <a:gd name="connsiteX3" fmla="*/ 2692306 w 2692306"/>
              <a:gd name="connsiteY3" fmla="*/ 2675892 h 3117762"/>
              <a:gd name="connsiteX4" fmla="*/ 2601493 w 2692306"/>
              <a:gd name="connsiteY4" fmla="*/ 2761446 h 3117762"/>
              <a:gd name="connsiteX5" fmla="*/ 1889347 w 2692306"/>
              <a:gd name="connsiteY5" fmla="*/ 3112944 h 3117762"/>
              <a:gd name="connsiteX6" fmla="*/ 1857779 w 2692306"/>
              <a:gd name="connsiteY6" fmla="*/ 3117762 h 3117762"/>
              <a:gd name="connsiteX7" fmla="*/ 1798575 w 2692306"/>
              <a:gd name="connsiteY7" fmla="*/ 3052620 h 3117762"/>
              <a:gd name="connsiteX8" fmla="*/ 432284 w 2692306"/>
              <a:gd name="connsiteY8" fmla="*/ 2402682 h 3117762"/>
              <a:gd name="connsiteX9" fmla="*/ 232700 w 2692306"/>
              <a:gd name="connsiteY9" fmla="*/ 2392604 h 3117762"/>
              <a:gd name="connsiteX10" fmla="*/ 189786 w 2692306"/>
              <a:gd name="connsiteY10" fmla="*/ 2321966 h 3117762"/>
              <a:gd name="connsiteX11" fmla="*/ 0 w 2692306"/>
              <a:gd name="connsiteY11" fmla="*/ 1572445 h 3117762"/>
              <a:gd name="connsiteX12" fmla="*/ 1572445 w 2692306"/>
              <a:gd name="connsiteY12" fmla="*/ 0 h 31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306" h="3117762">
                <a:moveTo>
                  <a:pt x="1572445" y="0"/>
                </a:moveTo>
                <a:cubicBezTo>
                  <a:pt x="2006664" y="0"/>
                  <a:pt x="2399775" y="176002"/>
                  <a:pt x="2684331" y="460559"/>
                </a:cubicBezTo>
                <a:lnTo>
                  <a:pt x="2692306" y="469333"/>
                </a:lnTo>
                <a:lnTo>
                  <a:pt x="2692306" y="2675892"/>
                </a:lnTo>
                <a:lnTo>
                  <a:pt x="2601493" y="2761446"/>
                </a:lnTo>
                <a:cubicBezTo>
                  <a:pt x="2401784" y="2934440"/>
                  <a:pt x="2158048" y="3057960"/>
                  <a:pt x="1889347" y="3112944"/>
                </a:cubicBezTo>
                <a:lnTo>
                  <a:pt x="1857779" y="3117762"/>
                </a:lnTo>
                <a:lnTo>
                  <a:pt x="1798575" y="3052620"/>
                </a:lnTo>
                <a:cubicBezTo>
                  <a:pt x="1440901" y="2694946"/>
                  <a:pt x="963834" y="2456664"/>
                  <a:pt x="432284" y="2402682"/>
                </a:cubicBezTo>
                <a:lnTo>
                  <a:pt x="232700" y="2392604"/>
                </a:lnTo>
                <a:lnTo>
                  <a:pt x="189786" y="2321966"/>
                </a:lnTo>
                <a:cubicBezTo>
                  <a:pt x="68751" y="2099161"/>
                  <a:pt x="0" y="1843832"/>
                  <a:pt x="0" y="1572445"/>
                </a:cubicBezTo>
                <a:cubicBezTo>
                  <a:pt x="0" y="704008"/>
                  <a:pt x="704008" y="0"/>
                  <a:pt x="1572445" y="0"/>
                </a:cubicBezTo>
                <a:close/>
              </a:path>
            </a:pathLst>
          </a:custGeom>
          <a:solidFill>
            <a:srgbClr val="B4EBFF"/>
          </a:solidFill>
        </p:spPr>
        <p:txBody>
          <a:bodyPr wrap="square">
            <a:noAutofit/>
          </a:bodyPr>
          <a:lstStyle>
            <a:lvl1pPr>
              <a:defRPr b="0" i="0">
                <a:solidFill>
                  <a:schemeClr val="tx1"/>
                </a:solidFill>
                <a:latin typeface="Arial" panose="020B0604020202020204" pitchFamily="34" charset="0"/>
              </a:defRPr>
            </a:lvl1pPr>
          </a:lstStyle>
          <a:p>
            <a:endParaRPr lang="en-US" dirty="0"/>
          </a:p>
        </p:txBody>
      </p:sp>
      <p:pic>
        <p:nvPicPr>
          <p:cNvPr id="7" name="Picture 6">
            <a:extLst>
              <a:ext uri="{FF2B5EF4-FFF2-40B4-BE49-F238E27FC236}">
                <a16:creationId xmlns:a16="http://schemas.microsoft.com/office/drawing/2014/main" id="{4D55FD7F-764A-A598-3BA8-6A1F098619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851" y="175895"/>
            <a:ext cx="2077941" cy="1280160"/>
          </a:xfrm>
          <a:prstGeom prst="rect">
            <a:avLst/>
          </a:prstGeom>
        </p:spPr>
      </p:pic>
      <p:grpSp>
        <p:nvGrpSpPr>
          <p:cNvPr id="6" name="Group 5">
            <a:extLst>
              <a:ext uri="{FF2B5EF4-FFF2-40B4-BE49-F238E27FC236}">
                <a16:creationId xmlns:a16="http://schemas.microsoft.com/office/drawing/2014/main" id="{BAF4FD88-11FF-D0B6-5049-4136B00996F9}"/>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5D80E161-BAD8-A318-9BCF-3258F1492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8369AEDE-3D5F-B526-026A-7D07F25F3E23}"/>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8162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Select-Title Slide Portal Pattern">
    <p:bg>
      <p:bgPr>
        <a:solidFill>
          <a:srgbClr val="00175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1A541CB-4D07-AC9F-94DA-37117FF2E22E}"/>
              </a:ext>
            </a:extLst>
          </p:cNvPr>
          <p:cNvSpPr>
            <a:spLocks noEditPoints="1"/>
          </p:cNvSpPr>
          <p:nvPr/>
        </p:nvSpPr>
        <p:spPr bwMode="auto">
          <a:xfrm>
            <a:off x="11113" y="0"/>
            <a:ext cx="12169775" cy="6858000"/>
          </a:xfrm>
          <a:custGeom>
            <a:avLst/>
            <a:gdLst>
              <a:gd name="T0" fmla="*/ 66 w 4031"/>
              <a:gd name="T1" fmla="*/ 2042 h 2271"/>
              <a:gd name="T2" fmla="*/ 107 w 4031"/>
              <a:gd name="T3" fmla="*/ 1194 h 2271"/>
              <a:gd name="T4" fmla="*/ 250 w 4031"/>
              <a:gd name="T5" fmla="*/ 490 h 2271"/>
              <a:gd name="T6" fmla="*/ 250 w 4031"/>
              <a:gd name="T7" fmla="*/ 369 h 2271"/>
              <a:gd name="T8" fmla="*/ 358 w 4031"/>
              <a:gd name="T9" fmla="*/ 1337 h 2271"/>
              <a:gd name="T10" fmla="*/ 450 w 4031"/>
              <a:gd name="T11" fmla="*/ 637 h 2271"/>
              <a:gd name="T12" fmla="*/ 448 w 4031"/>
              <a:gd name="T13" fmla="*/ 252 h 2271"/>
              <a:gd name="T14" fmla="*/ 556 w 4031"/>
              <a:gd name="T15" fmla="*/ 1337 h 2271"/>
              <a:gd name="T16" fmla="*/ 607 w 4031"/>
              <a:gd name="T17" fmla="*/ 783 h 2271"/>
              <a:gd name="T18" fmla="*/ 646 w 4031"/>
              <a:gd name="T19" fmla="*/ 135 h 2271"/>
              <a:gd name="T20" fmla="*/ 757 w 4031"/>
              <a:gd name="T21" fmla="*/ 1687 h 2271"/>
              <a:gd name="T22" fmla="*/ 803 w 4031"/>
              <a:gd name="T23" fmla="*/ 910 h 2271"/>
              <a:gd name="T24" fmla="*/ 845 w 4031"/>
              <a:gd name="T25" fmla="*/ 19 h 2271"/>
              <a:gd name="T26" fmla="*/ 925 w 4031"/>
              <a:gd name="T27" fmla="*/ 1888 h 2271"/>
              <a:gd name="T28" fmla="*/ 1049 w 4031"/>
              <a:gd name="T29" fmla="*/ 1052 h 2271"/>
              <a:gd name="T30" fmla="*/ 1024 w 4031"/>
              <a:gd name="T31" fmla="*/ 1553 h 2271"/>
              <a:gd name="T32" fmla="*/ 1091 w 4031"/>
              <a:gd name="T33" fmla="*/ 1953 h 2271"/>
              <a:gd name="T34" fmla="*/ 1247 w 4031"/>
              <a:gd name="T35" fmla="*/ 1052 h 2271"/>
              <a:gd name="T36" fmla="*/ 1303 w 4031"/>
              <a:gd name="T37" fmla="*/ 490 h 2271"/>
              <a:gd name="T38" fmla="*/ 1322 w 4031"/>
              <a:gd name="T39" fmla="*/ 351 h 2271"/>
              <a:gd name="T40" fmla="*/ 1447 w 4031"/>
              <a:gd name="T41" fmla="*/ 1223 h 2271"/>
              <a:gd name="T42" fmla="*/ 1500 w 4031"/>
              <a:gd name="T43" fmla="*/ 625 h 2271"/>
              <a:gd name="T44" fmla="*/ 1520 w 4031"/>
              <a:gd name="T45" fmla="*/ 234 h 2271"/>
              <a:gd name="T46" fmla="*/ 1592 w 4031"/>
              <a:gd name="T47" fmla="*/ 1370 h 2271"/>
              <a:gd name="T48" fmla="*/ 1740 w 4031"/>
              <a:gd name="T49" fmla="*/ 767 h 2271"/>
              <a:gd name="T50" fmla="*/ 1718 w 4031"/>
              <a:gd name="T51" fmla="*/ 117 h 2271"/>
              <a:gd name="T52" fmla="*/ 1787 w 4031"/>
              <a:gd name="T53" fmla="*/ 1629 h 2271"/>
              <a:gd name="T54" fmla="*/ 1938 w 4031"/>
              <a:gd name="T55" fmla="*/ 767 h 2271"/>
              <a:gd name="T56" fmla="*/ 1916 w 4031"/>
              <a:gd name="T57" fmla="*/ 0 h 2271"/>
              <a:gd name="T58" fmla="*/ 2016 w 4031"/>
              <a:gd name="T59" fmla="*/ 1756 h 2271"/>
              <a:gd name="T60" fmla="*/ 2137 w 4031"/>
              <a:gd name="T61" fmla="*/ 930 h 2271"/>
              <a:gd name="T62" fmla="*/ 2115 w 4031"/>
              <a:gd name="T63" fmla="*/ 1451 h 2271"/>
              <a:gd name="T64" fmla="*/ 2214 w 4031"/>
              <a:gd name="T65" fmla="*/ 1756 h 2271"/>
              <a:gd name="T66" fmla="*/ 2289 w 4031"/>
              <a:gd name="T67" fmla="*/ 1077 h 2271"/>
              <a:gd name="T68" fmla="*/ 2313 w 4031"/>
              <a:gd name="T69" fmla="*/ 1451 h 2271"/>
              <a:gd name="T70" fmla="*/ 2445 w 4031"/>
              <a:gd name="T71" fmla="*/ 2042 h 2271"/>
              <a:gd name="T72" fmla="*/ 2485 w 4031"/>
              <a:gd name="T73" fmla="*/ 1194 h 2271"/>
              <a:gd name="T74" fmla="*/ 2629 w 4031"/>
              <a:gd name="T75" fmla="*/ 490 h 2271"/>
              <a:gd name="T76" fmla="*/ 2629 w 4031"/>
              <a:gd name="T77" fmla="*/ 369 h 2271"/>
              <a:gd name="T78" fmla="*/ 2736 w 4031"/>
              <a:gd name="T79" fmla="*/ 1337 h 2271"/>
              <a:gd name="T80" fmla="*/ 2828 w 4031"/>
              <a:gd name="T81" fmla="*/ 637 h 2271"/>
              <a:gd name="T82" fmla="*/ 2827 w 4031"/>
              <a:gd name="T83" fmla="*/ 252 h 2271"/>
              <a:gd name="T84" fmla="*/ 2935 w 4031"/>
              <a:gd name="T85" fmla="*/ 1337 h 2271"/>
              <a:gd name="T86" fmla="*/ 2985 w 4031"/>
              <a:gd name="T87" fmla="*/ 783 h 2271"/>
              <a:gd name="T88" fmla="*/ 3025 w 4031"/>
              <a:gd name="T89" fmla="*/ 135 h 2271"/>
              <a:gd name="T90" fmla="*/ 3136 w 4031"/>
              <a:gd name="T91" fmla="*/ 1687 h 2271"/>
              <a:gd name="T92" fmla="*/ 3182 w 4031"/>
              <a:gd name="T93" fmla="*/ 910 h 2271"/>
              <a:gd name="T94" fmla="*/ 3223 w 4031"/>
              <a:gd name="T95" fmla="*/ 19 h 2271"/>
              <a:gd name="T96" fmla="*/ 3304 w 4031"/>
              <a:gd name="T97" fmla="*/ 1888 h 2271"/>
              <a:gd name="T98" fmla="*/ 3427 w 4031"/>
              <a:gd name="T99" fmla="*/ 1052 h 2271"/>
              <a:gd name="T100" fmla="*/ 3403 w 4031"/>
              <a:gd name="T101" fmla="*/ 1553 h 2271"/>
              <a:gd name="T102" fmla="*/ 3469 w 4031"/>
              <a:gd name="T103" fmla="*/ 1953 h 2271"/>
              <a:gd name="T104" fmla="*/ 3626 w 4031"/>
              <a:gd name="T105" fmla="*/ 1052 h 2271"/>
              <a:gd name="T106" fmla="*/ 3682 w 4031"/>
              <a:gd name="T107" fmla="*/ 490 h 2271"/>
              <a:gd name="T108" fmla="*/ 3700 w 4031"/>
              <a:gd name="T109" fmla="*/ 351 h 2271"/>
              <a:gd name="T110" fmla="*/ 3825 w 4031"/>
              <a:gd name="T111" fmla="*/ 1223 h 2271"/>
              <a:gd name="T112" fmla="*/ 3879 w 4031"/>
              <a:gd name="T113" fmla="*/ 625 h 2271"/>
              <a:gd name="T114" fmla="*/ 3899 w 4031"/>
              <a:gd name="T115" fmla="*/ 234 h 2271"/>
              <a:gd name="T116" fmla="*/ 3971 w 4031"/>
              <a:gd name="T117" fmla="*/ 1370 h 2271"/>
              <a:gd name="T118" fmla="*/ 264 w 4031"/>
              <a:gd name="T119" fmla="*/ 2142 h 2271"/>
              <a:gd name="T120" fmla="*/ 1190 w 4031"/>
              <a:gd name="T121" fmla="*/ 2142 h 2271"/>
              <a:gd name="T122" fmla="*/ 2214 w 4031"/>
              <a:gd name="T123" fmla="*/ 2271 h 2271"/>
              <a:gd name="T124" fmla="*/ 3238 w 4031"/>
              <a:gd name="T125" fmla="*/ 2142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1" h="2271">
                <a:moveTo>
                  <a:pt x="52" y="490"/>
                </a:moveTo>
                <a:cubicBezTo>
                  <a:pt x="52" y="490"/>
                  <a:pt x="52" y="490"/>
                  <a:pt x="52" y="490"/>
                </a:cubicBezTo>
                <a:cubicBezTo>
                  <a:pt x="52" y="500"/>
                  <a:pt x="43" y="509"/>
                  <a:pt x="33" y="509"/>
                </a:cubicBezTo>
                <a:cubicBezTo>
                  <a:pt x="23" y="509"/>
                  <a:pt x="15" y="500"/>
                  <a:pt x="15" y="490"/>
                </a:cubicBezTo>
                <a:cubicBezTo>
                  <a:pt x="15" y="480"/>
                  <a:pt x="23" y="472"/>
                  <a:pt x="33" y="472"/>
                </a:cubicBezTo>
                <a:cubicBezTo>
                  <a:pt x="43" y="472"/>
                  <a:pt x="52" y="480"/>
                  <a:pt x="52" y="490"/>
                </a:cubicBezTo>
                <a:moveTo>
                  <a:pt x="33" y="605"/>
                </a:moveTo>
                <a:cubicBezTo>
                  <a:pt x="33" y="605"/>
                  <a:pt x="33" y="605"/>
                  <a:pt x="33" y="605"/>
                </a:cubicBezTo>
                <a:cubicBezTo>
                  <a:pt x="22" y="605"/>
                  <a:pt x="13" y="614"/>
                  <a:pt x="13" y="625"/>
                </a:cubicBezTo>
                <a:cubicBezTo>
                  <a:pt x="13" y="637"/>
                  <a:pt x="13" y="637"/>
                  <a:pt x="13" y="637"/>
                </a:cubicBezTo>
                <a:cubicBezTo>
                  <a:pt x="13" y="648"/>
                  <a:pt x="22" y="657"/>
                  <a:pt x="33" y="657"/>
                </a:cubicBezTo>
                <a:cubicBezTo>
                  <a:pt x="44" y="657"/>
                  <a:pt x="53" y="648"/>
                  <a:pt x="53" y="637"/>
                </a:cubicBezTo>
                <a:cubicBezTo>
                  <a:pt x="53" y="625"/>
                  <a:pt x="53" y="625"/>
                  <a:pt x="53" y="625"/>
                </a:cubicBezTo>
                <a:cubicBezTo>
                  <a:pt x="53" y="614"/>
                  <a:pt x="44" y="605"/>
                  <a:pt x="33" y="605"/>
                </a:cubicBezTo>
                <a:moveTo>
                  <a:pt x="55" y="767"/>
                </a:moveTo>
                <a:cubicBezTo>
                  <a:pt x="55" y="755"/>
                  <a:pt x="45" y="746"/>
                  <a:pt x="33" y="746"/>
                </a:cubicBezTo>
                <a:cubicBezTo>
                  <a:pt x="21" y="746"/>
                  <a:pt x="12" y="755"/>
                  <a:pt x="12" y="767"/>
                </a:cubicBezTo>
                <a:cubicBezTo>
                  <a:pt x="12" y="783"/>
                  <a:pt x="12" y="783"/>
                  <a:pt x="12" y="783"/>
                </a:cubicBezTo>
                <a:cubicBezTo>
                  <a:pt x="12" y="795"/>
                  <a:pt x="21" y="805"/>
                  <a:pt x="33" y="805"/>
                </a:cubicBezTo>
                <a:cubicBezTo>
                  <a:pt x="45" y="805"/>
                  <a:pt x="55" y="795"/>
                  <a:pt x="55" y="783"/>
                </a:cubicBezTo>
                <a:cubicBezTo>
                  <a:pt x="55" y="767"/>
                  <a:pt x="55" y="767"/>
                  <a:pt x="55" y="767"/>
                </a:cubicBezTo>
                <a:moveTo>
                  <a:pt x="33" y="887"/>
                </a:moveTo>
                <a:cubicBezTo>
                  <a:pt x="33" y="887"/>
                  <a:pt x="33" y="887"/>
                  <a:pt x="33" y="887"/>
                </a:cubicBezTo>
                <a:cubicBezTo>
                  <a:pt x="21" y="887"/>
                  <a:pt x="10" y="897"/>
                  <a:pt x="10" y="910"/>
                </a:cubicBezTo>
                <a:cubicBezTo>
                  <a:pt x="10" y="930"/>
                  <a:pt x="10" y="930"/>
                  <a:pt x="10" y="930"/>
                </a:cubicBezTo>
                <a:cubicBezTo>
                  <a:pt x="10" y="943"/>
                  <a:pt x="21" y="953"/>
                  <a:pt x="33" y="953"/>
                </a:cubicBezTo>
                <a:cubicBezTo>
                  <a:pt x="46" y="953"/>
                  <a:pt x="56" y="943"/>
                  <a:pt x="56" y="930"/>
                </a:cubicBezTo>
                <a:cubicBezTo>
                  <a:pt x="56" y="910"/>
                  <a:pt x="56" y="910"/>
                  <a:pt x="56" y="910"/>
                </a:cubicBezTo>
                <a:cubicBezTo>
                  <a:pt x="56" y="897"/>
                  <a:pt x="46" y="887"/>
                  <a:pt x="33" y="887"/>
                </a:cubicBezTo>
                <a:moveTo>
                  <a:pt x="57" y="1052"/>
                </a:moveTo>
                <a:cubicBezTo>
                  <a:pt x="57" y="1039"/>
                  <a:pt x="47" y="1028"/>
                  <a:pt x="33" y="1028"/>
                </a:cubicBezTo>
                <a:cubicBezTo>
                  <a:pt x="20" y="1028"/>
                  <a:pt x="9" y="1039"/>
                  <a:pt x="9" y="1052"/>
                </a:cubicBezTo>
                <a:cubicBezTo>
                  <a:pt x="9" y="1077"/>
                  <a:pt x="9" y="1077"/>
                  <a:pt x="9" y="1077"/>
                </a:cubicBezTo>
                <a:cubicBezTo>
                  <a:pt x="9" y="1090"/>
                  <a:pt x="20" y="1101"/>
                  <a:pt x="33" y="1101"/>
                </a:cubicBezTo>
                <a:cubicBezTo>
                  <a:pt x="47" y="1101"/>
                  <a:pt x="57" y="1090"/>
                  <a:pt x="57" y="1077"/>
                </a:cubicBezTo>
                <a:cubicBezTo>
                  <a:pt x="57" y="1052"/>
                  <a:pt x="57" y="1052"/>
                  <a:pt x="57" y="1052"/>
                </a:cubicBezTo>
                <a:moveTo>
                  <a:pt x="33" y="1169"/>
                </a:moveTo>
                <a:cubicBezTo>
                  <a:pt x="33" y="1169"/>
                  <a:pt x="33" y="1169"/>
                  <a:pt x="33" y="1169"/>
                </a:cubicBezTo>
                <a:cubicBezTo>
                  <a:pt x="19" y="1169"/>
                  <a:pt x="8" y="1180"/>
                  <a:pt x="8" y="1194"/>
                </a:cubicBezTo>
                <a:cubicBezTo>
                  <a:pt x="8" y="1223"/>
                  <a:pt x="8" y="1223"/>
                  <a:pt x="8" y="1223"/>
                </a:cubicBezTo>
                <a:cubicBezTo>
                  <a:pt x="8" y="1238"/>
                  <a:pt x="19" y="1249"/>
                  <a:pt x="33" y="1249"/>
                </a:cubicBezTo>
                <a:cubicBezTo>
                  <a:pt x="47" y="1249"/>
                  <a:pt x="59" y="1238"/>
                  <a:pt x="59" y="1223"/>
                </a:cubicBezTo>
                <a:cubicBezTo>
                  <a:pt x="59" y="1194"/>
                  <a:pt x="59" y="1194"/>
                  <a:pt x="59" y="1194"/>
                </a:cubicBezTo>
                <a:cubicBezTo>
                  <a:pt x="59" y="1180"/>
                  <a:pt x="47" y="1169"/>
                  <a:pt x="33" y="1169"/>
                </a:cubicBezTo>
                <a:moveTo>
                  <a:pt x="60" y="1337"/>
                </a:moveTo>
                <a:cubicBezTo>
                  <a:pt x="60" y="1322"/>
                  <a:pt x="48" y="1310"/>
                  <a:pt x="33" y="1310"/>
                </a:cubicBezTo>
                <a:cubicBezTo>
                  <a:pt x="18" y="1310"/>
                  <a:pt x="6" y="1322"/>
                  <a:pt x="6" y="1337"/>
                </a:cubicBezTo>
                <a:cubicBezTo>
                  <a:pt x="6" y="1370"/>
                  <a:pt x="6" y="1370"/>
                  <a:pt x="6" y="1370"/>
                </a:cubicBezTo>
                <a:cubicBezTo>
                  <a:pt x="6" y="1385"/>
                  <a:pt x="18" y="1397"/>
                  <a:pt x="33" y="1397"/>
                </a:cubicBezTo>
                <a:cubicBezTo>
                  <a:pt x="48" y="1397"/>
                  <a:pt x="60" y="1385"/>
                  <a:pt x="60" y="1370"/>
                </a:cubicBezTo>
                <a:cubicBezTo>
                  <a:pt x="60" y="1337"/>
                  <a:pt x="60" y="1337"/>
                  <a:pt x="60" y="1337"/>
                </a:cubicBezTo>
                <a:moveTo>
                  <a:pt x="63" y="1629"/>
                </a:moveTo>
                <a:cubicBezTo>
                  <a:pt x="63" y="1613"/>
                  <a:pt x="50" y="1599"/>
                  <a:pt x="33" y="1599"/>
                </a:cubicBezTo>
                <a:cubicBezTo>
                  <a:pt x="17" y="1599"/>
                  <a:pt x="3" y="1613"/>
                  <a:pt x="3" y="1629"/>
                </a:cubicBezTo>
                <a:cubicBezTo>
                  <a:pt x="3" y="1687"/>
                  <a:pt x="3" y="1687"/>
                  <a:pt x="3" y="1687"/>
                </a:cubicBezTo>
                <a:cubicBezTo>
                  <a:pt x="3" y="1703"/>
                  <a:pt x="17" y="1717"/>
                  <a:pt x="33" y="1717"/>
                </a:cubicBezTo>
                <a:cubicBezTo>
                  <a:pt x="50" y="1717"/>
                  <a:pt x="63" y="1703"/>
                  <a:pt x="63" y="1687"/>
                </a:cubicBezTo>
                <a:cubicBezTo>
                  <a:pt x="63" y="1629"/>
                  <a:pt x="63" y="1629"/>
                  <a:pt x="63" y="1629"/>
                </a:cubicBezTo>
                <a:moveTo>
                  <a:pt x="33" y="1756"/>
                </a:moveTo>
                <a:cubicBezTo>
                  <a:pt x="33" y="1756"/>
                  <a:pt x="33" y="1756"/>
                  <a:pt x="33" y="1756"/>
                </a:cubicBezTo>
                <a:cubicBezTo>
                  <a:pt x="16" y="1756"/>
                  <a:pt x="2" y="1770"/>
                  <a:pt x="2" y="1787"/>
                </a:cubicBezTo>
                <a:cubicBezTo>
                  <a:pt x="2" y="1857"/>
                  <a:pt x="2" y="1857"/>
                  <a:pt x="2" y="1857"/>
                </a:cubicBezTo>
                <a:cubicBezTo>
                  <a:pt x="2" y="1874"/>
                  <a:pt x="16" y="1888"/>
                  <a:pt x="33" y="1888"/>
                </a:cubicBezTo>
                <a:cubicBezTo>
                  <a:pt x="51" y="1888"/>
                  <a:pt x="65" y="1874"/>
                  <a:pt x="65" y="1857"/>
                </a:cubicBezTo>
                <a:cubicBezTo>
                  <a:pt x="65" y="1787"/>
                  <a:pt x="65" y="1787"/>
                  <a:pt x="65" y="1787"/>
                </a:cubicBezTo>
                <a:cubicBezTo>
                  <a:pt x="65" y="1770"/>
                  <a:pt x="51" y="1756"/>
                  <a:pt x="33" y="1756"/>
                </a:cubicBezTo>
                <a:moveTo>
                  <a:pt x="66" y="1953"/>
                </a:moveTo>
                <a:cubicBezTo>
                  <a:pt x="66" y="1935"/>
                  <a:pt x="51" y="1920"/>
                  <a:pt x="33" y="1920"/>
                </a:cubicBezTo>
                <a:cubicBezTo>
                  <a:pt x="15" y="1920"/>
                  <a:pt x="0" y="1935"/>
                  <a:pt x="0" y="1953"/>
                </a:cubicBezTo>
                <a:cubicBezTo>
                  <a:pt x="0" y="2042"/>
                  <a:pt x="0" y="2042"/>
                  <a:pt x="0" y="2042"/>
                </a:cubicBezTo>
                <a:cubicBezTo>
                  <a:pt x="0" y="2060"/>
                  <a:pt x="15" y="2075"/>
                  <a:pt x="33" y="2075"/>
                </a:cubicBezTo>
                <a:cubicBezTo>
                  <a:pt x="51" y="2075"/>
                  <a:pt x="66" y="2060"/>
                  <a:pt x="66" y="2042"/>
                </a:cubicBezTo>
                <a:cubicBezTo>
                  <a:pt x="66" y="1953"/>
                  <a:pt x="66" y="1953"/>
                  <a:pt x="66" y="1953"/>
                </a:cubicBezTo>
                <a:moveTo>
                  <a:pt x="52" y="369"/>
                </a:moveTo>
                <a:cubicBezTo>
                  <a:pt x="52" y="359"/>
                  <a:pt x="43" y="351"/>
                  <a:pt x="33" y="351"/>
                </a:cubicBezTo>
                <a:cubicBezTo>
                  <a:pt x="23" y="351"/>
                  <a:pt x="15" y="359"/>
                  <a:pt x="15" y="369"/>
                </a:cubicBezTo>
                <a:cubicBezTo>
                  <a:pt x="15" y="379"/>
                  <a:pt x="23" y="387"/>
                  <a:pt x="33" y="387"/>
                </a:cubicBezTo>
                <a:cubicBezTo>
                  <a:pt x="43" y="387"/>
                  <a:pt x="52" y="379"/>
                  <a:pt x="52" y="369"/>
                </a:cubicBezTo>
                <a:cubicBezTo>
                  <a:pt x="52" y="369"/>
                  <a:pt x="52" y="369"/>
                  <a:pt x="52" y="369"/>
                </a:cubicBezTo>
                <a:moveTo>
                  <a:pt x="52" y="252"/>
                </a:moveTo>
                <a:cubicBezTo>
                  <a:pt x="52" y="242"/>
                  <a:pt x="43" y="234"/>
                  <a:pt x="33" y="234"/>
                </a:cubicBezTo>
                <a:cubicBezTo>
                  <a:pt x="23" y="234"/>
                  <a:pt x="15" y="242"/>
                  <a:pt x="15" y="252"/>
                </a:cubicBezTo>
                <a:cubicBezTo>
                  <a:pt x="15" y="262"/>
                  <a:pt x="23" y="271"/>
                  <a:pt x="33" y="271"/>
                </a:cubicBezTo>
                <a:cubicBezTo>
                  <a:pt x="43" y="271"/>
                  <a:pt x="52" y="262"/>
                  <a:pt x="52" y="252"/>
                </a:cubicBezTo>
                <a:cubicBezTo>
                  <a:pt x="52" y="252"/>
                  <a:pt x="52" y="252"/>
                  <a:pt x="52" y="252"/>
                </a:cubicBezTo>
                <a:moveTo>
                  <a:pt x="52" y="135"/>
                </a:moveTo>
                <a:cubicBezTo>
                  <a:pt x="52" y="125"/>
                  <a:pt x="43" y="117"/>
                  <a:pt x="33" y="117"/>
                </a:cubicBezTo>
                <a:cubicBezTo>
                  <a:pt x="23" y="117"/>
                  <a:pt x="15" y="125"/>
                  <a:pt x="15" y="135"/>
                </a:cubicBezTo>
                <a:cubicBezTo>
                  <a:pt x="15" y="146"/>
                  <a:pt x="23" y="154"/>
                  <a:pt x="33" y="154"/>
                </a:cubicBezTo>
                <a:cubicBezTo>
                  <a:pt x="43" y="154"/>
                  <a:pt x="52" y="146"/>
                  <a:pt x="52" y="135"/>
                </a:cubicBezTo>
                <a:cubicBezTo>
                  <a:pt x="52" y="135"/>
                  <a:pt x="52" y="135"/>
                  <a:pt x="52" y="135"/>
                </a:cubicBezTo>
                <a:moveTo>
                  <a:pt x="52" y="19"/>
                </a:moveTo>
                <a:cubicBezTo>
                  <a:pt x="52" y="9"/>
                  <a:pt x="43" y="0"/>
                  <a:pt x="33" y="0"/>
                </a:cubicBezTo>
                <a:cubicBezTo>
                  <a:pt x="23" y="0"/>
                  <a:pt x="15" y="9"/>
                  <a:pt x="15" y="19"/>
                </a:cubicBezTo>
                <a:cubicBezTo>
                  <a:pt x="15" y="29"/>
                  <a:pt x="23" y="37"/>
                  <a:pt x="33" y="37"/>
                </a:cubicBezTo>
                <a:cubicBezTo>
                  <a:pt x="43" y="37"/>
                  <a:pt x="52" y="29"/>
                  <a:pt x="52" y="19"/>
                </a:cubicBezTo>
                <a:cubicBezTo>
                  <a:pt x="52" y="19"/>
                  <a:pt x="52" y="19"/>
                  <a:pt x="52" y="19"/>
                </a:cubicBezTo>
                <a:moveTo>
                  <a:pt x="33" y="1451"/>
                </a:moveTo>
                <a:cubicBezTo>
                  <a:pt x="33" y="1451"/>
                  <a:pt x="33" y="1451"/>
                  <a:pt x="33" y="1451"/>
                </a:cubicBezTo>
                <a:cubicBezTo>
                  <a:pt x="17" y="1451"/>
                  <a:pt x="5" y="1463"/>
                  <a:pt x="5" y="1479"/>
                </a:cubicBezTo>
                <a:cubicBezTo>
                  <a:pt x="5" y="1525"/>
                  <a:pt x="5" y="1525"/>
                  <a:pt x="5" y="1525"/>
                </a:cubicBezTo>
                <a:cubicBezTo>
                  <a:pt x="5" y="1540"/>
                  <a:pt x="17" y="1553"/>
                  <a:pt x="33" y="1553"/>
                </a:cubicBezTo>
                <a:cubicBezTo>
                  <a:pt x="49" y="1553"/>
                  <a:pt x="62" y="1540"/>
                  <a:pt x="62" y="1525"/>
                </a:cubicBezTo>
                <a:cubicBezTo>
                  <a:pt x="62" y="1479"/>
                  <a:pt x="62" y="1479"/>
                  <a:pt x="62" y="1479"/>
                </a:cubicBezTo>
                <a:cubicBezTo>
                  <a:pt x="62" y="1463"/>
                  <a:pt x="49" y="1451"/>
                  <a:pt x="33" y="1451"/>
                </a:cubicBezTo>
                <a:moveTo>
                  <a:pt x="151" y="490"/>
                </a:moveTo>
                <a:cubicBezTo>
                  <a:pt x="151" y="480"/>
                  <a:pt x="143" y="472"/>
                  <a:pt x="132" y="472"/>
                </a:cubicBezTo>
                <a:cubicBezTo>
                  <a:pt x="122" y="472"/>
                  <a:pt x="114" y="480"/>
                  <a:pt x="114" y="490"/>
                </a:cubicBezTo>
                <a:cubicBezTo>
                  <a:pt x="114" y="500"/>
                  <a:pt x="122" y="509"/>
                  <a:pt x="132" y="509"/>
                </a:cubicBezTo>
                <a:cubicBezTo>
                  <a:pt x="143" y="509"/>
                  <a:pt x="151" y="500"/>
                  <a:pt x="151" y="490"/>
                </a:cubicBezTo>
                <a:cubicBezTo>
                  <a:pt x="151" y="490"/>
                  <a:pt x="151" y="490"/>
                  <a:pt x="151" y="490"/>
                </a:cubicBezTo>
                <a:moveTo>
                  <a:pt x="132" y="605"/>
                </a:moveTo>
                <a:cubicBezTo>
                  <a:pt x="132" y="605"/>
                  <a:pt x="132" y="605"/>
                  <a:pt x="132" y="605"/>
                </a:cubicBezTo>
                <a:cubicBezTo>
                  <a:pt x="121" y="605"/>
                  <a:pt x="112" y="614"/>
                  <a:pt x="112" y="625"/>
                </a:cubicBezTo>
                <a:cubicBezTo>
                  <a:pt x="112" y="637"/>
                  <a:pt x="112" y="637"/>
                  <a:pt x="112" y="637"/>
                </a:cubicBezTo>
                <a:cubicBezTo>
                  <a:pt x="112" y="648"/>
                  <a:pt x="121" y="657"/>
                  <a:pt x="132" y="657"/>
                </a:cubicBezTo>
                <a:cubicBezTo>
                  <a:pt x="143" y="657"/>
                  <a:pt x="152" y="648"/>
                  <a:pt x="152" y="637"/>
                </a:cubicBezTo>
                <a:cubicBezTo>
                  <a:pt x="152" y="625"/>
                  <a:pt x="152" y="625"/>
                  <a:pt x="152" y="625"/>
                </a:cubicBezTo>
                <a:cubicBezTo>
                  <a:pt x="152" y="614"/>
                  <a:pt x="143" y="605"/>
                  <a:pt x="132" y="605"/>
                </a:cubicBezTo>
                <a:moveTo>
                  <a:pt x="154" y="767"/>
                </a:moveTo>
                <a:cubicBezTo>
                  <a:pt x="154" y="755"/>
                  <a:pt x="144" y="746"/>
                  <a:pt x="132" y="746"/>
                </a:cubicBezTo>
                <a:cubicBezTo>
                  <a:pt x="121" y="746"/>
                  <a:pt x="111" y="755"/>
                  <a:pt x="111" y="767"/>
                </a:cubicBezTo>
                <a:cubicBezTo>
                  <a:pt x="111" y="783"/>
                  <a:pt x="111" y="783"/>
                  <a:pt x="111" y="783"/>
                </a:cubicBezTo>
                <a:cubicBezTo>
                  <a:pt x="111" y="795"/>
                  <a:pt x="121" y="805"/>
                  <a:pt x="132" y="805"/>
                </a:cubicBezTo>
                <a:cubicBezTo>
                  <a:pt x="144" y="805"/>
                  <a:pt x="154" y="795"/>
                  <a:pt x="154" y="783"/>
                </a:cubicBezTo>
                <a:cubicBezTo>
                  <a:pt x="154" y="767"/>
                  <a:pt x="154" y="767"/>
                  <a:pt x="154" y="767"/>
                </a:cubicBezTo>
                <a:moveTo>
                  <a:pt x="132" y="887"/>
                </a:moveTo>
                <a:cubicBezTo>
                  <a:pt x="132" y="887"/>
                  <a:pt x="132" y="887"/>
                  <a:pt x="132" y="887"/>
                </a:cubicBezTo>
                <a:cubicBezTo>
                  <a:pt x="120" y="887"/>
                  <a:pt x="110" y="897"/>
                  <a:pt x="110" y="910"/>
                </a:cubicBezTo>
                <a:cubicBezTo>
                  <a:pt x="110" y="930"/>
                  <a:pt x="110" y="930"/>
                  <a:pt x="110" y="930"/>
                </a:cubicBezTo>
                <a:cubicBezTo>
                  <a:pt x="110" y="943"/>
                  <a:pt x="120" y="953"/>
                  <a:pt x="132" y="953"/>
                </a:cubicBezTo>
                <a:cubicBezTo>
                  <a:pt x="145" y="953"/>
                  <a:pt x="155" y="943"/>
                  <a:pt x="155" y="930"/>
                </a:cubicBezTo>
                <a:cubicBezTo>
                  <a:pt x="155" y="910"/>
                  <a:pt x="155" y="910"/>
                  <a:pt x="155" y="910"/>
                </a:cubicBezTo>
                <a:cubicBezTo>
                  <a:pt x="155" y="897"/>
                  <a:pt x="145" y="887"/>
                  <a:pt x="132" y="887"/>
                </a:cubicBezTo>
                <a:moveTo>
                  <a:pt x="157" y="1052"/>
                </a:moveTo>
                <a:cubicBezTo>
                  <a:pt x="157" y="1039"/>
                  <a:pt x="146" y="1028"/>
                  <a:pt x="132" y="1028"/>
                </a:cubicBezTo>
                <a:cubicBezTo>
                  <a:pt x="119" y="1028"/>
                  <a:pt x="108" y="1039"/>
                  <a:pt x="108" y="1052"/>
                </a:cubicBezTo>
                <a:cubicBezTo>
                  <a:pt x="108" y="1077"/>
                  <a:pt x="108" y="1077"/>
                  <a:pt x="108" y="1077"/>
                </a:cubicBezTo>
                <a:cubicBezTo>
                  <a:pt x="108" y="1090"/>
                  <a:pt x="119" y="1101"/>
                  <a:pt x="132" y="1101"/>
                </a:cubicBezTo>
                <a:cubicBezTo>
                  <a:pt x="146" y="1101"/>
                  <a:pt x="157" y="1090"/>
                  <a:pt x="157" y="1077"/>
                </a:cubicBezTo>
                <a:cubicBezTo>
                  <a:pt x="157" y="1052"/>
                  <a:pt x="157" y="1052"/>
                  <a:pt x="157" y="1052"/>
                </a:cubicBezTo>
                <a:moveTo>
                  <a:pt x="132" y="1169"/>
                </a:moveTo>
                <a:cubicBezTo>
                  <a:pt x="132" y="1169"/>
                  <a:pt x="132" y="1169"/>
                  <a:pt x="132" y="1169"/>
                </a:cubicBezTo>
                <a:cubicBezTo>
                  <a:pt x="118" y="1169"/>
                  <a:pt x="107" y="1180"/>
                  <a:pt x="107" y="1194"/>
                </a:cubicBezTo>
                <a:cubicBezTo>
                  <a:pt x="107" y="1223"/>
                  <a:pt x="107" y="1223"/>
                  <a:pt x="107" y="1223"/>
                </a:cubicBezTo>
                <a:cubicBezTo>
                  <a:pt x="107" y="1238"/>
                  <a:pt x="118" y="1249"/>
                  <a:pt x="132" y="1249"/>
                </a:cubicBezTo>
                <a:cubicBezTo>
                  <a:pt x="147" y="1249"/>
                  <a:pt x="158" y="1238"/>
                  <a:pt x="158" y="1223"/>
                </a:cubicBezTo>
                <a:cubicBezTo>
                  <a:pt x="158" y="1194"/>
                  <a:pt x="158" y="1194"/>
                  <a:pt x="158" y="1194"/>
                </a:cubicBezTo>
                <a:cubicBezTo>
                  <a:pt x="158" y="1180"/>
                  <a:pt x="147" y="1169"/>
                  <a:pt x="132" y="1169"/>
                </a:cubicBezTo>
                <a:moveTo>
                  <a:pt x="159" y="1337"/>
                </a:moveTo>
                <a:cubicBezTo>
                  <a:pt x="159" y="1322"/>
                  <a:pt x="147" y="1310"/>
                  <a:pt x="132" y="1310"/>
                </a:cubicBezTo>
                <a:cubicBezTo>
                  <a:pt x="117" y="1310"/>
                  <a:pt x="105" y="1322"/>
                  <a:pt x="105" y="1337"/>
                </a:cubicBezTo>
                <a:cubicBezTo>
                  <a:pt x="105" y="1370"/>
                  <a:pt x="105" y="1370"/>
                  <a:pt x="105" y="1370"/>
                </a:cubicBezTo>
                <a:cubicBezTo>
                  <a:pt x="105" y="1385"/>
                  <a:pt x="117" y="1397"/>
                  <a:pt x="132" y="1397"/>
                </a:cubicBezTo>
                <a:cubicBezTo>
                  <a:pt x="147" y="1397"/>
                  <a:pt x="159" y="1385"/>
                  <a:pt x="159" y="1370"/>
                </a:cubicBezTo>
                <a:cubicBezTo>
                  <a:pt x="159" y="1337"/>
                  <a:pt x="159" y="1337"/>
                  <a:pt x="159" y="1337"/>
                </a:cubicBezTo>
                <a:moveTo>
                  <a:pt x="162" y="1629"/>
                </a:moveTo>
                <a:cubicBezTo>
                  <a:pt x="162" y="1613"/>
                  <a:pt x="149" y="1599"/>
                  <a:pt x="132" y="1599"/>
                </a:cubicBezTo>
                <a:cubicBezTo>
                  <a:pt x="116" y="1599"/>
                  <a:pt x="102" y="1613"/>
                  <a:pt x="102" y="1629"/>
                </a:cubicBezTo>
                <a:cubicBezTo>
                  <a:pt x="102" y="1687"/>
                  <a:pt x="102" y="1687"/>
                  <a:pt x="102" y="1687"/>
                </a:cubicBezTo>
                <a:cubicBezTo>
                  <a:pt x="102" y="1703"/>
                  <a:pt x="116" y="1717"/>
                  <a:pt x="132" y="1717"/>
                </a:cubicBezTo>
                <a:cubicBezTo>
                  <a:pt x="149" y="1717"/>
                  <a:pt x="162" y="1703"/>
                  <a:pt x="162" y="1687"/>
                </a:cubicBezTo>
                <a:cubicBezTo>
                  <a:pt x="162" y="1629"/>
                  <a:pt x="162" y="1629"/>
                  <a:pt x="162" y="1629"/>
                </a:cubicBezTo>
                <a:moveTo>
                  <a:pt x="132" y="1756"/>
                </a:moveTo>
                <a:cubicBezTo>
                  <a:pt x="132" y="1756"/>
                  <a:pt x="132" y="1756"/>
                  <a:pt x="132" y="1756"/>
                </a:cubicBezTo>
                <a:cubicBezTo>
                  <a:pt x="115" y="1756"/>
                  <a:pt x="101" y="1770"/>
                  <a:pt x="101" y="1787"/>
                </a:cubicBezTo>
                <a:cubicBezTo>
                  <a:pt x="101" y="1857"/>
                  <a:pt x="101" y="1857"/>
                  <a:pt x="101" y="1857"/>
                </a:cubicBezTo>
                <a:cubicBezTo>
                  <a:pt x="101" y="1874"/>
                  <a:pt x="115" y="1888"/>
                  <a:pt x="132" y="1888"/>
                </a:cubicBezTo>
                <a:cubicBezTo>
                  <a:pt x="150" y="1888"/>
                  <a:pt x="164" y="1874"/>
                  <a:pt x="164" y="1857"/>
                </a:cubicBezTo>
                <a:cubicBezTo>
                  <a:pt x="164" y="1787"/>
                  <a:pt x="164" y="1787"/>
                  <a:pt x="164" y="1787"/>
                </a:cubicBezTo>
                <a:cubicBezTo>
                  <a:pt x="164" y="1770"/>
                  <a:pt x="150" y="1756"/>
                  <a:pt x="132" y="1756"/>
                </a:cubicBezTo>
                <a:moveTo>
                  <a:pt x="165" y="1953"/>
                </a:moveTo>
                <a:cubicBezTo>
                  <a:pt x="165" y="1935"/>
                  <a:pt x="150" y="1920"/>
                  <a:pt x="132" y="1920"/>
                </a:cubicBezTo>
                <a:cubicBezTo>
                  <a:pt x="114" y="1920"/>
                  <a:pt x="100" y="1935"/>
                  <a:pt x="100" y="1953"/>
                </a:cubicBezTo>
                <a:cubicBezTo>
                  <a:pt x="100" y="2042"/>
                  <a:pt x="100" y="2042"/>
                  <a:pt x="100" y="2042"/>
                </a:cubicBezTo>
                <a:cubicBezTo>
                  <a:pt x="100" y="2060"/>
                  <a:pt x="114" y="2075"/>
                  <a:pt x="132" y="2075"/>
                </a:cubicBezTo>
                <a:cubicBezTo>
                  <a:pt x="150" y="2075"/>
                  <a:pt x="165" y="2060"/>
                  <a:pt x="165" y="2042"/>
                </a:cubicBezTo>
                <a:cubicBezTo>
                  <a:pt x="165" y="1953"/>
                  <a:pt x="165" y="1953"/>
                  <a:pt x="165" y="1953"/>
                </a:cubicBezTo>
                <a:moveTo>
                  <a:pt x="151" y="369"/>
                </a:moveTo>
                <a:cubicBezTo>
                  <a:pt x="151" y="359"/>
                  <a:pt x="143" y="351"/>
                  <a:pt x="132" y="351"/>
                </a:cubicBezTo>
                <a:cubicBezTo>
                  <a:pt x="122" y="351"/>
                  <a:pt x="114" y="359"/>
                  <a:pt x="114" y="369"/>
                </a:cubicBezTo>
                <a:cubicBezTo>
                  <a:pt x="114" y="379"/>
                  <a:pt x="122" y="387"/>
                  <a:pt x="132" y="387"/>
                </a:cubicBezTo>
                <a:cubicBezTo>
                  <a:pt x="143" y="387"/>
                  <a:pt x="151" y="379"/>
                  <a:pt x="151" y="369"/>
                </a:cubicBezTo>
                <a:cubicBezTo>
                  <a:pt x="151" y="369"/>
                  <a:pt x="151" y="369"/>
                  <a:pt x="151" y="369"/>
                </a:cubicBezTo>
                <a:moveTo>
                  <a:pt x="151" y="252"/>
                </a:moveTo>
                <a:cubicBezTo>
                  <a:pt x="151" y="242"/>
                  <a:pt x="143" y="234"/>
                  <a:pt x="132" y="234"/>
                </a:cubicBezTo>
                <a:cubicBezTo>
                  <a:pt x="122" y="234"/>
                  <a:pt x="114" y="242"/>
                  <a:pt x="114" y="252"/>
                </a:cubicBezTo>
                <a:cubicBezTo>
                  <a:pt x="114" y="262"/>
                  <a:pt x="122" y="271"/>
                  <a:pt x="132" y="271"/>
                </a:cubicBezTo>
                <a:cubicBezTo>
                  <a:pt x="143" y="271"/>
                  <a:pt x="151" y="262"/>
                  <a:pt x="151" y="252"/>
                </a:cubicBezTo>
                <a:cubicBezTo>
                  <a:pt x="151" y="252"/>
                  <a:pt x="151" y="252"/>
                  <a:pt x="151" y="252"/>
                </a:cubicBezTo>
                <a:moveTo>
                  <a:pt x="151" y="135"/>
                </a:moveTo>
                <a:cubicBezTo>
                  <a:pt x="151" y="125"/>
                  <a:pt x="143" y="117"/>
                  <a:pt x="132" y="117"/>
                </a:cubicBezTo>
                <a:cubicBezTo>
                  <a:pt x="122" y="117"/>
                  <a:pt x="114" y="125"/>
                  <a:pt x="114" y="135"/>
                </a:cubicBezTo>
                <a:cubicBezTo>
                  <a:pt x="114" y="146"/>
                  <a:pt x="122" y="154"/>
                  <a:pt x="132" y="154"/>
                </a:cubicBezTo>
                <a:cubicBezTo>
                  <a:pt x="143" y="154"/>
                  <a:pt x="151" y="146"/>
                  <a:pt x="151" y="135"/>
                </a:cubicBezTo>
                <a:cubicBezTo>
                  <a:pt x="151" y="135"/>
                  <a:pt x="151" y="135"/>
                  <a:pt x="151" y="135"/>
                </a:cubicBezTo>
                <a:moveTo>
                  <a:pt x="151" y="19"/>
                </a:moveTo>
                <a:cubicBezTo>
                  <a:pt x="151" y="9"/>
                  <a:pt x="143" y="0"/>
                  <a:pt x="132" y="0"/>
                </a:cubicBezTo>
                <a:cubicBezTo>
                  <a:pt x="122" y="0"/>
                  <a:pt x="114" y="9"/>
                  <a:pt x="114" y="19"/>
                </a:cubicBezTo>
                <a:cubicBezTo>
                  <a:pt x="114" y="29"/>
                  <a:pt x="122" y="37"/>
                  <a:pt x="132" y="37"/>
                </a:cubicBezTo>
                <a:cubicBezTo>
                  <a:pt x="143" y="37"/>
                  <a:pt x="151" y="29"/>
                  <a:pt x="151" y="19"/>
                </a:cubicBezTo>
                <a:cubicBezTo>
                  <a:pt x="151" y="19"/>
                  <a:pt x="151" y="19"/>
                  <a:pt x="151" y="19"/>
                </a:cubicBezTo>
                <a:moveTo>
                  <a:pt x="132" y="1451"/>
                </a:moveTo>
                <a:cubicBezTo>
                  <a:pt x="132" y="1451"/>
                  <a:pt x="132" y="1451"/>
                  <a:pt x="132" y="1451"/>
                </a:cubicBezTo>
                <a:cubicBezTo>
                  <a:pt x="117" y="1451"/>
                  <a:pt x="104" y="1463"/>
                  <a:pt x="104" y="1479"/>
                </a:cubicBezTo>
                <a:cubicBezTo>
                  <a:pt x="104" y="1525"/>
                  <a:pt x="104" y="1525"/>
                  <a:pt x="104" y="1525"/>
                </a:cubicBezTo>
                <a:cubicBezTo>
                  <a:pt x="104" y="1540"/>
                  <a:pt x="117" y="1553"/>
                  <a:pt x="132" y="1553"/>
                </a:cubicBezTo>
                <a:cubicBezTo>
                  <a:pt x="148" y="1553"/>
                  <a:pt x="161" y="1540"/>
                  <a:pt x="161" y="1525"/>
                </a:cubicBezTo>
                <a:cubicBezTo>
                  <a:pt x="161" y="1479"/>
                  <a:pt x="161" y="1479"/>
                  <a:pt x="161" y="1479"/>
                </a:cubicBezTo>
                <a:cubicBezTo>
                  <a:pt x="161" y="1463"/>
                  <a:pt x="148" y="1451"/>
                  <a:pt x="132" y="1451"/>
                </a:cubicBezTo>
                <a:moveTo>
                  <a:pt x="250" y="490"/>
                </a:moveTo>
                <a:cubicBezTo>
                  <a:pt x="250" y="480"/>
                  <a:pt x="242" y="472"/>
                  <a:pt x="231" y="472"/>
                </a:cubicBezTo>
                <a:cubicBezTo>
                  <a:pt x="221" y="472"/>
                  <a:pt x="213" y="480"/>
                  <a:pt x="213" y="490"/>
                </a:cubicBezTo>
                <a:cubicBezTo>
                  <a:pt x="213" y="500"/>
                  <a:pt x="221" y="509"/>
                  <a:pt x="231" y="509"/>
                </a:cubicBezTo>
                <a:cubicBezTo>
                  <a:pt x="242" y="509"/>
                  <a:pt x="250" y="500"/>
                  <a:pt x="250" y="490"/>
                </a:cubicBezTo>
                <a:cubicBezTo>
                  <a:pt x="250" y="490"/>
                  <a:pt x="250" y="490"/>
                  <a:pt x="250" y="490"/>
                </a:cubicBezTo>
                <a:moveTo>
                  <a:pt x="231" y="605"/>
                </a:moveTo>
                <a:cubicBezTo>
                  <a:pt x="231" y="605"/>
                  <a:pt x="231" y="605"/>
                  <a:pt x="231" y="605"/>
                </a:cubicBezTo>
                <a:cubicBezTo>
                  <a:pt x="220" y="605"/>
                  <a:pt x="211" y="614"/>
                  <a:pt x="211" y="625"/>
                </a:cubicBezTo>
                <a:cubicBezTo>
                  <a:pt x="211" y="637"/>
                  <a:pt x="211" y="637"/>
                  <a:pt x="211" y="637"/>
                </a:cubicBezTo>
                <a:cubicBezTo>
                  <a:pt x="211" y="648"/>
                  <a:pt x="220" y="657"/>
                  <a:pt x="231" y="657"/>
                </a:cubicBezTo>
                <a:cubicBezTo>
                  <a:pt x="242" y="657"/>
                  <a:pt x="251" y="648"/>
                  <a:pt x="251" y="637"/>
                </a:cubicBezTo>
                <a:cubicBezTo>
                  <a:pt x="251" y="625"/>
                  <a:pt x="251" y="625"/>
                  <a:pt x="251" y="625"/>
                </a:cubicBezTo>
                <a:cubicBezTo>
                  <a:pt x="251" y="614"/>
                  <a:pt x="242" y="605"/>
                  <a:pt x="231" y="605"/>
                </a:cubicBezTo>
                <a:moveTo>
                  <a:pt x="253" y="767"/>
                </a:moveTo>
                <a:cubicBezTo>
                  <a:pt x="253" y="755"/>
                  <a:pt x="243" y="746"/>
                  <a:pt x="231" y="746"/>
                </a:cubicBezTo>
                <a:cubicBezTo>
                  <a:pt x="220" y="746"/>
                  <a:pt x="210" y="755"/>
                  <a:pt x="210" y="767"/>
                </a:cubicBezTo>
                <a:cubicBezTo>
                  <a:pt x="210" y="783"/>
                  <a:pt x="210" y="783"/>
                  <a:pt x="210" y="783"/>
                </a:cubicBezTo>
                <a:cubicBezTo>
                  <a:pt x="210" y="795"/>
                  <a:pt x="220" y="805"/>
                  <a:pt x="231" y="805"/>
                </a:cubicBezTo>
                <a:cubicBezTo>
                  <a:pt x="243" y="805"/>
                  <a:pt x="253" y="795"/>
                  <a:pt x="253" y="783"/>
                </a:cubicBezTo>
                <a:cubicBezTo>
                  <a:pt x="253" y="767"/>
                  <a:pt x="253" y="767"/>
                  <a:pt x="253" y="767"/>
                </a:cubicBezTo>
                <a:moveTo>
                  <a:pt x="231" y="887"/>
                </a:moveTo>
                <a:cubicBezTo>
                  <a:pt x="231" y="887"/>
                  <a:pt x="231" y="887"/>
                  <a:pt x="231" y="887"/>
                </a:cubicBezTo>
                <a:cubicBezTo>
                  <a:pt x="219" y="887"/>
                  <a:pt x="209" y="897"/>
                  <a:pt x="209" y="910"/>
                </a:cubicBezTo>
                <a:cubicBezTo>
                  <a:pt x="209" y="930"/>
                  <a:pt x="209" y="930"/>
                  <a:pt x="209" y="930"/>
                </a:cubicBezTo>
                <a:cubicBezTo>
                  <a:pt x="209" y="943"/>
                  <a:pt x="219" y="953"/>
                  <a:pt x="231" y="953"/>
                </a:cubicBezTo>
                <a:cubicBezTo>
                  <a:pt x="244" y="953"/>
                  <a:pt x="254" y="943"/>
                  <a:pt x="254" y="930"/>
                </a:cubicBezTo>
                <a:cubicBezTo>
                  <a:pt x="254" y="910"/>
                  <a:pt x="254" y="910"/>
                  <a:pt x="254" y="910"/>
                </a:cubicBezTo>
                <a:cubicBezTo>
                  <a:pt x="254" y="897"/>
                  <a:pt x="244" y="887"/>
                  <a:pt x="231" y="887"/>
                </a:cubicBezTo>
                <a:moveTo>
                  <a:pt x="256" y="1052"/>
                </a:moveTo>
                <a:cubicBezTo>
                  <a:pt x="256" y="1039"/>
                  <a:pt x="245" y="1028"/>
                  <a:pt x="231" y="1028"/>
                </a:cubicBezTo>
                <a:cubicBezTo>
                  <a:pt x="218" y="1028"/>
                  <a:pt x="207" y="1039"/>
                  <a:pt x="207" y="1052"/>
                </a:cubicBezTo>
                <a:cubicBezTo>
                  <a:pt x="207" y="1077"/>
                  <a:pt x="207" y="1077"/>
                  <a:pt x="207" y="1077"/>
                </a:cubicBezTo>
                <a:cubicBezTo>
                  <a:pt x="207" y="1090"/>
                  <a:pt x="218" y="1101"/>
                  <a:pt x="231" y="1101"/>
                </a:cubicBezTo>
                <a:cubicBezTo>
                  <a:pt x="245" y="1101"/>
                  <a:pt x="256" y="1090"/>
                  <a:pt x="256" y="1077"/>
                </a:cubicBezTo>
                <a:cubicBezTo>
                  <a:pt x="256" y="1052"/>
                  <a:pt x="256" y="1052"/>
                  <a:pt x="256" y="1052"/>
                </a:cubicBezTo>
                <a:moveTo>
                  <a:pt x="231" y="1169"/>
                </a:moveTo>
                <a:cubicBezTo>
                  <a:pt x="231" y="1169"/>
                  <a:pt x="231" y="1169"/>
                  <a:pt x="231" y="1169"/>
                </a:cubicBezTo>
                <a:cubicBezTo>
                  <a:pt x="217" y="1169"/>
                  <a:pt x="206" y="1180"/>
                  <a:pt x="206" y="1194"/>
                </a:cubicBezTo>
                <a:cubicBezTo>
                  <a:pt x="206" y="1223"/>
                  <a:pt x="206" y="1223"/>
                  <a:pt x="206" y="1223"/>
                </a:cubicBezTo>
                <a:cubicBezTo>
                  <a:pt x="206" y="1238"/>
                  <a:pt x="217" y="1249"/>
                  <a:pt x="231" y="1249"/>
                </a:cubicBezTo>
                <a:cubicBezTo>
                  <a:pt x="246" y="1249"/>
                  <a:pt x="257" y="1238"/>
                  <a:pt x="257" y="1223"/>
                </a:cubicBezTo>
                <a:cubicBezTo>
                  <a:pt x="257" y="1194"/>
                  <a:pt x="257" y="1194"/>
                  <a:pt x="257" y="1194"/>
                </a:cubicBezTo>
                <a:cubicBezTo>
                  <a:pt x="257" y="1180"/>
                  <a:pt x="246" y="1169"/>
                  <a:pt x="231" y="1169"/>
                </a:cubicBezTo>
                <a:moveTo>
                  <a:pt x="259" y="1337"/>
                </a:moveTo>
                <a:cubicBezTo>
                  <a:pt x="259" y="1322"/>
                  <a:pt x="246" y="1310"/>
                  <a:pt x="231" y="1310"/>
                </a:cubicBezTo>
                <a:cubicBezTo>
                  <a:pt x="216" y="1310"/>
                  <a:pt x="204" y="1322"/>
                  <a:pt x="204" y="1337"/>
                </a:cubicBezTo>
                <a:cubicBezTo>
                  <a:pt x="204" y="1370"/>
                  <a:pt x="204" y="1370"/>
                  <a:pt x="204" y="1370"/>
                </a:cubicBezTo>
                <a:cubicBezTo>
                  <a:pt x="204" y="1385"/>
                  <a:pt x="216" y="1397"/>
                  <a:pt x="231" y="1397"/>
                </a:cubicBezTo>
                <a:cubicBezTo>
                  <a:pt x="246" y="1397"/>
                  <a:pt x="259" y="1385"/>
                  <a:pt x="259" y="1370"/>
                </a:cubicBezTo>
                <a:cubicBezTo>
                  <a:pt x="259" y="1337"/>
                  <a:pt x="259" y="1337"/>
                  <a:pt x="259" y="1337"/>
                </a:cubicBezTo>
                <a:moveTo>
                  <a:pt x="261" y="1629"/>
                </a:moveTo>
                <a:cubicBezTo>
                  <a:pt x="261" y="1613"/>
                  <a:pt x="248" y="1599"/>
                  <a:pt x="231" y="1599"/>
                </a:cubicBezTo>
                <a:cubicBezTo>
                  <a:pt x="215" y="1599"/>
                  <a:pt x="202" y="1613"/>
                  <a:pt x="202" y="1629"/>
                </a:cubicBezTo>
                <a:cubicBezTo>
                  <a:pt x="202" y="1687"/>
                  <a:pt x="202" y="1687"/>
                  <a:pt x="202" y="1687"/>
                </a:cubicBezTo>
                <a:cubicBezTo>
                  <a:pt x="202" y="1703"/>
                  <a:pt x="215" y="1717"/>
                  <a:pt x="231" y="1717"/>
                </a:cubicBezTo>
                <a:cubicBezTo>
                  <a:pt x="248" y="1717"/>
                  <a:pt x="261" y="1703"/>
                  <a:pt x="261" y="1687"/>
                </a:cubicBezTo>
                <a:cubicBezTo>
                  <a:pt x="261" y="1629"/>
                  <a:pt x="261" y="1629"/>
                  <a:pt x="261" y="1629"/>
                </a:cubicBezTo>
                <a:moveTo>
                  <a:pt x="231" y="1756"/>
                </a:moveTo>
                <a:cubicBezTo>
                  <a:pt x="231" y="1756"/>
                  <a:pt x="231" y="1756"/>
                  <a:pt x="231" y="1756"/>
                </a:cubicBezTo>
                <a:cubicBezTo>
                  <a:pt x="214" y="1756"/>
                  <a:pt x="200" y="1770"/>
                  <a:pt x="200" y="1787"/>
                </a:cubicBezTo>
                <a:cubicBezTo>
                  <a:pt x="200" y="1857"/>
                  <a:pt x="200" y="1857"/>
                  <a:pt x="200" y="1857"/>
                </a:cubicBezTo>
                <a:cubicBezTo>
                  <a:pt x="200" y="1874"/>
                  <a:pt x="214" y="1888"/>
                  <a:pt x="231" y="1888"/>
                </a:cubicBezTo>
                <a:cubicBezTo>
                  <a:pt x="249" y="1888"/>
                  <a:pt x="263" y="1874"/>
                  <a:pt x="263" y="1857"/>
                </a:cubicBezTo>
                <a:cubicBezTo>
                  <a:pt x="263" y="1787"/>
                  <a:pt x="263" y="1787"/>
                  <a:pt x="263" y="1787"/>
                </a:cubicBezTo>
                <a:cubicBezTo>
                  <a:pt x="263" y="1770"/>
                  <a:pt x="249" y="1756"/>
                  <a:pt x="231" y="1756"/>
                </a:cubicBezTo>
                <a:moveTo>
                  <a:pt x="264" y="1953"/>
                </a:moveTo>
                <a:cubicBezTo>
                  <a:pt x="264" y="1935"/>
                  <a:pt x="250" y="1920"/>
                  <a:pt x="231" y="1920"/>
                </a:cubicBezTo>
                <a:cubicBezTo>
                  <a:pt x="213" y="1920"/>
                  <a:pt x="199" y="1935"/>
                  <a:pt x="199" y="1953"/>
                </a:cubicBezTo>
                <a:cubicBezTo>
                  <a:pt x="199" y="2042"/>
                  <a:pt x="199" y="2042"/>
                  <a:pt x="199" y="2042"/>
                </a:cubicBezTo>
                <a:cubicBezTo>
                  <a:pt x="199" y="2060"/>
                  <a:pt x="213" y="2075"/>
                  <a:pt x="231" y="2075"/>
                </a:cubicBezTo>
                <a:cubicBezTo>
                  <a:pt x="250" y="2075"/>
                  <a:pt x="264" y="2060"/>
                  <a:pt x="264" y="2042"/>
                </a:cubicBezTo>
                <a:cubicBezTo>
                  <a:pt x="264" y="1953"/>
                  <a:pt x="264" y="1953"/>
                  <a:pt x="264" y="1953"/>
                </a:cubicBezTo>
                <a:moveTo>
                  <a:pt x="250" y="369"/>
                </a:moveTo>
                <a:cubicBezTo>
                  <a:pt x="250" y="359"/>
                  <a:pt x="242" y="351"/>
                  <a:pt x="231" y="351"/>
                </a:cubicBezTo>
                <a:cubicBezTo>
                  <a:pt x="221" y="351"/>
                  <a:pt x="213" y="359"/>
                  <a:pt x="213" y="369"/>
                </a:cubicBezTo>
                <a:cubicBezTo>
                  <a:pt x="213" y="379"/>
                  <a:pt x="221" y="387"/>
                  <a:pt x="231" y="387"/>
                </a:cubicBezTo>
                <a:cubicBezTo>
                  <a:pt x="242" y="387"/>
                  <a:pt x="250" y="379"/>
                  <a:pt x="250" y="369"/>
                </a:cubicBezTo>
                <a:cubicBezTo>
                  <a:pt x="250" y="369"/>
                  <a:pt x="250" y="369"/>
                  <a:pt x="250" y="369"/>
                </a:cubicBezTo>
                <a:moveTo>
                  <a:pt x="250" y="252"/>
                </a:moveTo>
                <a:cubicBezTo>
                  <a:pt x="250" y="242"/>
                  <a:pt x="242" y="234"/>
                  <a:pt x="231" y="234"/>
                </a:cubicBezTo>
                <a:cubicBezTo>
                  <a:pt x="221" y="234"/>
                  <a:pt x="213" y="242"/>
                  <a:pt x="213" y="252"/>
                </a:cubicBezTo>
                <a:cubicBezTo>
                  <a:pt x="213" y="262"/>
                  <a:pt x="221" y="271"/>
                  <a:pt x="231" y="271"/>
                </a:cubicBezTo>
                <a:cubicBezTo>
                  <a:pt x="242" y="271"/>
                  <a:pt x="250" y="262"/>
                  <a:pt x="250" y="252"/>
                </a:cubicBezTo>
                <a:cubicBezTo>
                  <a:pt x="250" y="252"/>
                  <a:pt x="250" y="252"/>
                  <a:pt x="250" y="252"/>
                </a:cubicBezTo>
                <a:moveTo>
                  <a:pt x="250" y="135"/>
                </a:moveTo>
                <a:cubicBezTo>
                  <a:pt x="250" y="125"/>
                  <a:pt x="242" y="117"/>
                  <a:pt x="231" y="117"/>
                </a:cubicBezTo>
                <a:cubicBezTo>
                  <a:pt x="221" y="117"/>
                  <a:pt x="213" y="125"/>
                  <a:pt x="213" y="135"/>
                </a:cubicBezTo>
                <a:cubicBezTo>
                  <a:pt x="213" y="146"/>
                  <a:pt x="221" y="154"/>
                  <a:pt x="231" y="154"/>
                </a:cubicBezTo>
                <a:cubicBezTo>
                  <a:pt x="242" y="154"/>
                  <a:pt x="250" y="146"/>
                  <a:pt x="250" y="135"/>
                </a:cubicBezTo>
                <a:cubicBezTo>
                  <a:pt x="250" y="135"/>
                  <a:pt x="250" y="135"/>
                  <a:pt x="250" y="135"/>
                </a:cubicBezTo>
                <a:moveTo>
                  <a:pt x="250" y="19"/>
                </a:moveTo>
                <a:cubicBezTo>
                  <a:pt x="250" y="9"/>
                  <a:pt x="242" y="0"/>
                  <a:pt x="231" y="0"/>
                </a:cubicBezTo>
                <a:cubicBezTo>
                  <a:pt x="221" y="0"/>
                  <a:pt x="213" y="9"/>
                  <a:pt x="213" y="19"/>
                </a:cubicBezTo>
                <a:cubicBezTo>
                  <a:pt x="213" y="29"/>
                  <a:pt x="221" y="37"/>
                  <a:pt x="231" y="37"/>
                </a:cubicBezTo>
                <a:cubicBezTo>
                  <a:pt x="242" y="37"/>
                  <a:pt x="250" y="29"/>
                  <a:pt x="250" y="19"/>
                </a:cubicBezTo>
                <a:cubicBezTo>
                  <a:pt x="250" y="19"/>
                  <a:pt x="250" y="19"/>
                  <a:pt x="250" y="19"/>
                </a:cubicBezTo>
                <a:moveTo>
                  <a:pt x="231" y="1451"/>
                </a:moveTo>
                <a:cubicBezTo>
                  <a:pt x="231" y="1451"/>
                  <a:pt x="231" y="1451"/>
                  <a:pt x="231" y="1451"/>
                </a:cubicBezTo>
                <a:cubicBezTo>
                  <a:pt x="216" y="1451"/>
                  <a:pt x="203" y="1463"/>
                  <a:pt x="203" y="1479"/>
                </a:cubicBezTo>
                <a:cubicBezTo>
                  <a:pt x="203" y="1525"/>
                  <a:pt x="203" y="1525"/>
                  <a:pt x="203" y="1525"/>
                </a:cubicBezTo>
                <a:cubicBezTo>
                  <a:pt x="203" y="1540"/>
                  <a:pt x="216" y="1553"/>
                  <a:pt x="231" y="1553"/>
                </a:cubicBezTo>
                <a:cubicBezTo>
                  <a:pt x="247" y="1553"/>
                  <a:pt x="260" y="1540"/>
                  <a:pt x="260" y="1525"/>
                </a:cubicBezTo>
                <a:cubicBezTo>
                  <a:pt x="260" y="1479"/>
                  <a:pt x="260" y="1479"/>
                  <a:pt x="260" y="1479"/>
                </a:cubicBezTo>
                <a:cubicBezTo>
                  <a:pt x="260" y="1463"/>
                  <a:pt x="247" y="1451"/>
                  <a:pt x="231" y="1451"/>
                </a:cubicBezTo>
                <a:moveTo>
                  <a:pt x="349" y="490"/>
                </a:moveTo>
                <a:cubicBezTo>
                  <a:pt x="349" y="480"/>
                  <a:pt x="341" y="472"/>
                  <a:pt x="331" y="472"/>
                </a:cubicBezTo>
                <a:cubicBezTo>
                  <a:pt x="320" y="472"/>
                  <a:pt x="312" y="480"/>
                  <a:pt x="312" y="490"/>
                </a:cubicBezTo>
                <a:cubicBezTo>
                  <a:pt x="312" y="500"/>
                  <a:pt x="320" y="509"/>
                  <a:pt x="331" y="509"/>
                </a:cubicBezTo>
                <a:cubicBezTo>
                  <a:pt x="341" y="509"/>
                  <a:pt x="349" y="500"/>
                  <a:pt x="349" y="490"/>
                </a:cubicBezTo>
                <a:cubicBezTo>
                  <a:pt x="349" y="490"/>
                  <a:pt x="349" y="490"/>
                  <a:pt x="349" y="490"/>
                </a:cubicBezTo>
                <a:moveTo>
                  <a:pt x="331" y="605"/>
                </a:moveTo>
                <a:cubicBezTo>
                  <a:pt x="331" y="605"/>
                  <a:pt x="331" y="605"/>
                  <a:pt x="331" y="605"/>
                </a:cubicBezTo>
                <a:cubicBezTo>
                  <a:pt x="320" y="605"/>
                  <a:pt x="311" y="614"/>
                  <a:pt x="311" y="625"/>
                </a:cubicBezTo>
                <a:cubicBezTo>
                  <a:pt x="311" y="637"/>
                  <a:pt x="311" y="637"/>
                  <a:pt x="311" y="637"/>
                </a:cubicBezTo>
                <a:cubicBezTo>
                  <a:pt x="311" y="648"/>
                  <a:pt x="320" y="657"/>
                  <a:pt x="331" y="657"/>
                </a:cubicBezTo>
                <a:cubicBezTo>
                  <a:pt x="342" y="657"/>
                  <a:pt x="351" y="648"/>
                  <a:pt x="351" y="637"/>
                </a:cubicBezTo>
                <a:cubicBezTo>
                  <a:pt x="351" y="625"/>
                  <a:pt x="351" y="625"/>
                  <a:pt x="351" y="625"/>
                </a:cubicBezTo>
                <a:cubicBezTo>
                  <a:pt x="351" y="614"/>
                  <a:pt x="342" y="605"/>
                  <a:pt x="331" y="605"/>
                </a:cubicBezTo>
                <a:moveTo>
                  <a:pt x="352" y="767"/>
                </a:moveTo>
                <a:cubicBezTo>
                  <a:pt x="352" y="755"/>
                  <a:pt x="342" y="746"/>
                  <a:pt x="331" y="746"/>
                </a:cubicBezTo>
                <a:cubicBezTo>
                  <a:pt x="319" y="746"/>
                  <a:pt x="309" y="755"/>
                  <a:pt x="309" y="767"/>
                </a:cubicBezTo>
                <a:cubicBezTo>
                  <a:pt x="309" y="783"/>
                  <a:pt x="309" y="783"/>
                  <a:pt x="309" y="783"/>
                </a:cubicBezTo>
                <a:cubicBezTo>
                  <a:pt x="309" y="795"/>
                  <a:pt x="319" y="805"/>
                  <a:pt x="331" y="805"/>
                </a:cubicBezTo>
                <a:cubicBezTo>
                  <a:pt x="342" y="805"/>
                  <a:pt x="352" y="795"/>
                  <a:pt x="352" y="783"/>
                </a:cubicBezTo>
                <a:cubicBezTo>
                  <a:pt x="352" y="767"/>
                  <a:pt x="352" y="767"/>
                  <a:pt x="352" y="767"/>
                </a:cubicBezTo>
                <a:moveTo>
                  <a:pt x="331" y="887"/>
                </a:moveTo>
                <a:cubicBezTo>
                  <a:pt x="331" y="887"/>
                  <a:pt x="331" y="887"/>
                  <a:pt x="331" y="887"/>
                </a:cubicBezTo>
                <a:cubicBezTo>
                  <a:pt x="318" y="887"/>
                  <a:pt x="308" y="897"/>
                  <a:pt x="308" y="910"/>
                </a:cubicBezTo>
                <a:cubicBezTo>
                  <a:pt x="308" y="930"/>
                  <a:pt x="308" y="930"/>
                  <a:pt x="308" y="930"/>
                </a:cubicBezTo>
                <a:cubicBezTo>
                  <a:pt x="308" y="943"/>
                  <a:pt x="318" y="953"/>
                  <a:pt x="331" y="953"/>
                </a:cubicBezTo>
                <a:cubicBezTo>
                  <a:pt x="343" y="953"/>
                  <a:pt x="353" y="943"/>
                  <a:pt x="353" y="930"/>
                </a:cubicBezTo>
                <a:cubicBezTo>
                  <a:pt x="353" y="910"/>
                  <a:pt x="353" y="910"/>
                  <a:pt x="353" y="910"/>
                </a:cubicBezTo>
                <a:cubicBezTo>
                  <a:pt x="353" y="897"/>
                  <a:pt x="343" y="887"/>
                  <a:pt x="331" y="887"/>
                </a:cubicBezTo>
                <a:moveTo>
                  <a:pt x="355" y="1052"/>
                </a:moveTo>
                <a:cubicBezTo>
                  <a:pt x="355" y="1039"/>
                  <a:pt x="344" y="1028"/>
                  <a:pt x="331" y="1028"/>
                </a:cubicBezTo>
                <a:cubicBezTo>
                  <a:pt x="317" y="1028"/>
                  <a:pt x="306" y="1039"/>
                  <a:pt x="306" y="1052"/>
                </a:cubicBezTo>
                <a:cubicBezTo>
                  <a:pt x="306" y="1077"/>
                  <a:pt x="306" y="1077"/>
                  <a:pt x="306" y="1077"/>
                </a:cubicBezTo>
                <a:cubicBezTo>
                  <a:pt x="306" y="1090"/>
                  <a:pt x="317" y="1101"/>
                  <a:pt x="331" y="1101"/>
                </a:cubicBezTo>
                <a:cubicBezTo>
                  <a:pt x="344" y="1101"/>
                  <a:pt x="355" y="1090"/>
                  <a:pt x="355" y="1077"/>
                </a:cubicBezTo>
                <a:cubicBezTo>
                  <a:pt x="355" y="1052"/>
                  <a:pt x="355" y="1052"/>
                  <a:pt x="355" y="1052"/>
                </a:cubicBezTo>
                <a:moveTo>
                  <a:pt x="331" y="1169"/>
                </a:moveTo>
                <a:cubicBezTo>
                  <a:pt x="331" y="1169"/>
                  <a:pt x="331" y="1169"/>
                  <a:pt x="331" y="1169"/>
                </a:cubicBezTo>
                <a:cubicBezTo>
                  <a:pt x="316" y="1169"/>
                  <a:pt x="305" y="1180"/>
                  <a:pt x="305" y="1194"/>
                </a:cubicBezTo>
                <a:cubicBezTo>
                  <a:pt x="305" y="1223"/>
                  <a:pt x="305" y="1223"/>
                  <a:pt x="305" y="1223"/>
                </a:cubicBezTo>
                <a:cubicBezTo>
                  <a:pt x="305" y="1238"/>
                  <a:pt x="316" y="1249"/>
                  <a:pt x="331" y="1249"/>
                </a:cubicBezTo>
                <a:cubicBezTo>
                  <a:pt x="345" y="1249"/>
                  <a:pt x="356" y="1238"/>
                  <a:pt x="356" y="1223"/>
                </a:cubicBezTo>
                <a:cubicBezTo>
                  <a:pt x="356" y="1194"/>
                  <a:pt x="356" y="1194"/>
                  <a:pt x="356" y="1194"/>
                </a:cubicBezTo>
                <a:cubicBezTo>
                  <a:pt x="356" y="1180"/>
                  <a:pt x="345" y="1169"/>
                  <a:pt x="331" y="1169"/>
                </a:cubicBezTo>
                <a:moveTo>
                  <a:pt x="358" y="1337"/>
                </a:moveTo>
                <a:cubicBezTo>
                  <a:pt x="358" y="1322"/>
                  <a:pt x="346" y="1310"/>
                  <a:pt x="331" y="1310"/>
                </a:cubicBezTo>
                <a:cubicBezTo>
                  <a:pt x="316" y="1310"/>
                  <a:pt x="303" y="1322"/>
                  <a:pt x="303" y="1337"/>
                </a:cubicBezTo>
                <a:cubicBezTo>
                  <a:pt x="303" y="1370"/>
                  <a:pt x="303" y="1370"/>
                  <a:pt x="303" y="1370"/>
                </a:cubicBezTo>
                <a:cubicBezTo>
                  <a:pt x="303" y="1385"/>
                  <a:pt x="316" y="1397"/>
                  <a:pt x="331" y="1397"/>
                </a:cubicBezTo>
                <a:cubicBezTo>
                  <a:pt x="346" y="1397"/>
                  <a:pt x="358" y="1385"/>
                  <a:pt x="358" y="1370"/>
                </a:cubicBezTo>
                <a:cubicBezTo>
                  <a:pt x="358" y="1337"/>
                  <a:pt x="358" y="1337"/>
                  <a:pt x="358" y="1337"/>
                </a:cubicBezTo>
                <a:moveTo>
                  <a:pt x="361" y="1629"/>
                </a:moveTo>
                <a:cubicBezTo>
                  <a:pt x="361" y="1613"/>
                  <a:pt x="347" y="1599"/>
                  <a:pt x="331" y="1599"/>
                </a:cubicBezTo>
                <a:cubicBezTo>
                  <a:pt x="314" y="1599"/>
                  <a:pt x="301" y="1613"/>
                  <a:pt x="301" y="1629"/>
                </a:cubicBezTo>
                <a:cubicBezTo>
                  <a:pt x="301" y="1687"/>
                  <a:pt x="301" y="1687"/>
                  <a:pt x="301" y="1687"/>
                </a:cubicBezTo>
                <a:cubicBezTo>
                  <a:pt x="301" y="1703"/>
                  <a:pt x="314" y="1717"/>
                  <a:pt x="331" y="1717"/>
                </a:cubicBezTo>
                <a:cubicBezTo>
                  <a:pt x="347" y="1717"/>
                  <a:pt x="361" y="1703"/>
                  <a:pt x="361" y="1687"/>
                </a:cubicBezTo>
                <a:cubicBezTo>
                  <a:pt x="361" y="1629"/>
                  <a:pt x="361" y="1629"/>
                  <a:pt x="361" y="1629"/>
                </a:cubicBezTo>
                <a:moveTo>
                  <a:pt x="331" y="1756"/>
                </a:moveTo>
                <a:cubicBezTo>
                  <a:pt x="331" y="1756"/>
                  <a:pt x="331" y="1756"/>
                  <a:pt x="331" y="1756"/>
                </a:cubicBezTo>
                <a:cubicBezTo>
                  <a:pt x="313" y="1756"/>
                  <a:pt x="299" y="1770"/>
                  <a:pt x="299" y="1787"/>
                </a:cubicBezTo>
                <a:cubicBezTo>
                  <a:pt x="299" y="1857"/>
                  <a:pt x="299" y="1857"/>
                  <a:pt x="299" y="1857"/>
                </a:cubicBezTo>
                <a:cubicBezTo>
                  <a:pt x="299" y="1874"/>
                  <a:pt x="313" y="1888"/>
                  <a:pt x="331" y="1888"/>
                </a:cubicBezTo>
                <a:cubicBezTo>
                  <a:pt x="348" y="1888"/>
                  <a:pt x="362" y="1874"/>
                  <a:pt x="362" y="1857"/>
                </a:cubicBezTo>
                <a:cubicBezTo>
                  <a:pt x="362" y="1787"/>
                  <a:pt x="362" y="1787"/>
                  <a:pt x="362" y="1787"/>
                </a:cubicBezTo>
                <a:cubicBezTo>
                  <a:pt x="362" y="1770"/>
                  <a:pt x="348" y="1756"/>
                  <a:pt x="331" y="1756"/>
                </a:cubicBezTo>
                <a:moveTo>
                  <a:pt x="363" y="1953"/>
                </a:moveTo>
                <a:cubicBezTo>
                  <a:pt x="363" y="1935"/>
                  <a:pt x="349" y="1920"/>
                  <a:pt x="331" y="1920"/>
                </a:cubicBezTo>
                <a:cubicBezTo>
                  <a:pt x="312" y="1920"/>
                  <a:pt x="298" y="1935"/>
                  <a:pt x="298" y="1953"/>
                </a:cubicBezTo>
                <a:cubicBezTo>
                  <a:pt x="298" y="2042"/>
                  <a:pt x="298" y="2042"/>
                  <a:pt x="298" y="2042"/>
                </a:cubicBezTo>
                <a:cubicBezTo>
                  <a:pt x="298" y="2060"/>
                  <a:pt x="312" y="2075"/>
                  <a:pt x="331" y="2075"/>
                </a:cubicBezTo>
                <a:cubicBezTo>
                  <a:pt x="349" y="2075"/>
                  <a:pt x="363" y="2060"/>
                  <a:pt x="363" y="2042"/>
                </a:cubicBezTo>
                <a:cubicBezTo>
                  <a:pt x="363" y="1953"/>
                  <a:pt x="363" y="1953"/>
                  <a:pt x="363" y="1953"/>
                </a:cubicBezTo>
                <a:moveTo>
                  <a:pt x="349" y="369"/>
                </a:moveTo>
                <a:cubicBezTo>
                  <a:pt x="349" y="359"/>
                  <a:pt x="341" y="351"/>
                  <a:pt x="331" y="351"/>
                </a:cubicBezTo>
                <a:cubicBezTo>
                  <a:pt x="320" y="351"/>
                  <a:pt x="312" y="359"/>
                  <a:pt x="312" y="369"/>
                </a:cubicBezTo>
                <a:cubicBezTo>
                  <a:pt x="312" y="379"/>
                  <a:pt x="320" y="387"/>
                  <a:pt x="331" y="387"/>
                </a:cubicBezTo>
                <a:cubicBezTo>
                  <a:pt x="341" y="387"/>
                  <a:pt x="349" y="379"/>
                  <a:pt x="349" y="369"/>
                </a:cubicBezTo>
                <a:cubicBezTo>
                  <a:pt x="349" y="369"/>
                  <a:pt x="349" y="369"/>
                  <a:pt x="349" y="369"/>
                </a:cubicBezTo>
                <a:moveTo>
                  <a:pt x="349" y="252"/>
                </a:moveTo>
                <a:cubicBezTo>
                  <a:pt x="349" y="242"/>
                  <a:pt x="341" y="234"/>
                  <a:pt x="331" y="234"/>
                </a:cubicBezTo>
                <a:cubicBezTo>
                  <a:pt x="320" y="234"/>
                  <a:pt x="312" y="242"/>
                  <a:pt x="312" y="252"/>
                </a:cubicBezTo>
                <a:cubicBezTo>
                  <a:pt x="312" y="262"/>
                  <a:pt x="320" y="271"/>
                  <a:pt x="331" y="271"/>
                </a:cubicBezTo>
                <a:cubicBezTo>
                  <a:pt x="341" y="271"/>
                  <a:pt x="349" y="262"/>
                  <a:pt x="349" y="252"/>
                </a:cubicBezTo>
                <a:cubicBezTo>
                  <a:pt x="349" y="252"/>
                  <a:pt x="349" y="252"/>
                  <a:pt x="349" y="252"/>
                </a:cubicBezTo>
                <a:moveTo>
                  <a:pt x="349" y="135"/>
                </a:moveTo>
                <a:cubicBezTo>
                  <a:pt x="349" y="125"/>
                  <a:pt x="341" y="117"/>
                  <a:pt x="331" y="117"/>
                </a:cubicBezTo>
                <a:cubicBezTo>
                  <a:pt x="320" y="117"/>
                  <a:pt x="312" y="125"/>
                  <a:pt x="312" y="135"/>
                </a:cubicBezTo>
                <a:cubicBezTo>
                  <a:pt x="312" y="146"/>
                  <a:pt x="320" y="154"/>
                  <a:pt x="331" y="154"/>
                </a:cubicBezTo>
                <a:cubicBezTo>
                  <a:pt x="341" y="154"/>
                  <a:pt x="349" y="146"/>
                  <a:pt x="349" y="135"/>
                </a:cubicBezTo>
                <a:cubicBezTo>
                  <a:pt x="349" y="135"/>
                  <a:pt x="349" y="135"/>
                  <a:pt x="349" y="135"/>
                </a:cubicBezTo>
                <a:moveTo>
                  <a:pt x="349" y="19"/>
                </a:moveTo>
                <a:cubicBezTo>
                  <a:pt x="349" y="9"/>
                  <a:pt x="341" y="0"/>
                  <a:pt x="331" y="0"/>
                </a:cubicBezTo>
                <a:cubicBezTo>
                  <a:pt x="320" y="0"/>
                  <a:pt x="312" y="9"/>
                  <a:pt x="312" y="19"/>
                </a:cubicBezTo>
                <a:cubicBezTo>
                  <a:pt x="312" y="29"/>
                  <a:pt x="320" y="37"/>
                  <a:pt x="331" y="37"/>
                </a:cubicBezTo>
                <a:cubicBezTo>
                  <a:pt x="341" y="37"/>
                  <a:pt x="349" y="29"/>
                  <a:pt x="349" y="19"/>
                </a:cubicBezTo>
                <a:cubicBezTo>
                  <a:pt x="349" y="19"/>
                  <a:pt x="349" y="19"/>
                  <a:pt x="349" y="19"/>
                </a:cubicBezTo>
                <a:moveTo>
                  <a:pt x="331" y="1451"/>
                </a:moveTo>
                <a:cubicBezTo>
                  <a:pt x="331" y="1451"/>
                  <a:pt x="331" y="1451"/>
                  <a:pt x="331" y="1451"/>
                </a:cubicBezTo>
                <a:cubicBezTo>
                  <a:pt x="315" y="1451"/>
                  <a:pt x="302" y="1463"/>
                  <a:pt x="302" y="1479"/>
                </a:cubicBezTo>
                <a:cubicBezTo>
                  <a:pt x="302" y="1525"/>
                  <a:pt x="302" y="1525"/>
                  <a:pt x="302" y="1525"/>
                </a:cubicBezTo>
                <a:cubicBezTo>
                  <a:pt x="302" y="1540"/>
                  <a:pt x="315" y="1553"/>
                  <a:pt x="331" y="1553"/>
                </a:cubicBezTo>
                <a:cubicBezTo>
                  <a:pt x="346" y="1553"/>
                  <a:pt x="359" y="1540"/>
                  <a:pt x="359" y="1525"/>
                </a:cubicBezTo>
                <a:cubicBezTo>
                  <a:pt x="359" y="1479"/>
                  <a:pt x="359" y="1479"/>
                  <a:pt x="359" y="1479"/>
                </a:cubicBezTo>
                <a:cubicBezTo>
                  <a:pt x="359" y="1463"/>
                  <a:pt x="346" y="1451"/>
                  <a:pt x="331" y="1451"/>
                </a:cubicBezTo>
                <a:moveTo>
                  <a:pt x="448" y="490"/>
                </a:moveTo>
                <a:cubicBezTo>
                  <a:pt x="448" y="480"/>
                  <a:pt x="440" y="472"/>
                  <a:pt x="430" y="472"/>
                </a:cubicBezTo>
                <a:cubicBezTo>
                  <a:pt x="419" y="472"/>
                  <a:pt x="411" y="480"/>
                  <a:pt x="411" y="490"/>
                </a:cubicBezTo>
                <a:cubicBezTo>
                  <a:pt x="411" y="500"/>
                  <a:pt x="419" y="509"/>
                  <a:pt x="430" y="509"/>
                </a:cubicBezTo>
                <a:cubicBezTo>
                  <a:pt x="440" y="509"/>
                  <a:pt x="448" y="500"/>
                  <a:pt x="448" y="490"/>
                </a:cubicBezTo>
                <a:cubicBezTo>
                  <a:pt x="448" y="490"/>
                  <a:pt x="448" y="490"/>
                  <a:pt x="448" y="490"/>
                </a:cubicBezTo>
                <a:moveTo>
                  <a:pt x="430" y="605"/>
                </a:moveTo>
                <a:cubicBezTo>
                  <a:pt x="430" y="605"/>
                  <a:pt x="430" y="605"/>
                  <a:pt x="430" y="605"/>
                </a:cubicBezTo>
                <a:cubicBezTo>
                  <a:pt x="419" y="605"/>
                  <a:pt x="410" y="614"/>
                  <a:pt x="410" y="625"/>
                </a:cubicBezTo>
                <a:cubicBezTo>
                  <a:pt x="410" y="637"/>
                  <a:pt x="410" y="637"/>
                  <a:pt x="410" y="637"/>
                </a:cubicBezTo>
                <a:cubicBezTo>
                  <a:pt x="410" y="648"/>
                  <a:pt x="419" y="657"/>
                  <a:pt x="430" y="657"/>
                </a:cubicBezTo>
                <a:cubicBezTo>
                  <a:pt x="441" y="657"/>
                  <a:pt x="450" y="648"/>
                  <a:pt x="450" y="637"/>
                </a:cubicBezTo>
                <a:cubicBezTo>
                  <a:pt x="450" y="625"/>
                  <a:pt x="450" y="625"/>
                  <a:pt x="450" y="625"/>
                </a:cubicBezTo>
                <a:cubicBezTo>
                  <a:pt x="450" y="614"/>
                  <a:pt x="441" y="605"/>
                  <a:pt x="430" y="605"/>
                </a:cubicBezTo>
                <a:moveTo>
                  <a:pt x="451" y="767"/>
                </a:moveTo>
                <a:cubicBezTo>
                  <a:pt x="451" y="755"/>
                  <a:pt x="442" y="746"/>
                  <a:pt x="430" y="746"/>
                </a:cubicBezTo>
                <a:cubicBezTo>
                  <a:pt x="418" y="746"/>
                  <a:pt x="408" y="755"/>
                  <a:pt x="408" y="767"/>
                </a:cubicBezTo>
                <a:cubicBezTo>
                  <a:pt x="408" y="783"/>
                  <a:pt x="408" y="783"/>
                  <a:pt x="408" y="783"/>
                </a:cubicBezTo>
                <a:cubicBezTo>
                  <a:pt x="408" y="795"/>
                  <a:pt x="418" y="805"/>
                  <a:pt x="430" y="805"/>
                </a:cubicBezTo>
                <a:cubicBezTo>
                  <a:pt x="442" y="805"/>
                  <a:pt x="451" y="795"/>
                  <a:pt x="451" y="783"/>
                </a:cubicBezTo>
                <a:cubicBezTo>
                  <a:pt x="451" y="767"/>
                  <a:pt x="451" y="767"/>
                  <a:pt x="451" y="767"/>
                </a:cubicBezTo>
                <a:moveTo>
                  <a:pt x="430" y="887"/>
                </a:moveTo>
                <a:cubicBezTo>
                  <a:pt x="430" y="887"/>
                  <a:pt x="430" y="887"/>
                  <a:pt x="430" y="887"/>
                </a:cubicBezTo>
                <a:cubicBezTo>
                  <a:pt x="417" y="887"/>
                  <a:pt x="407" y="897"/>
                  <a:pt x="407" y="910"/>
                </a:cubicBezTo>
                <a:cubicBezTo>
                  <a:pt x="407" y="930"/>
                  <a:pt x="407" y="930"/>
                  <a:pt x="407" y="930"/>
                </a:cubicBezTo>
                <a:cubicBezTo>
                  <a:pt x="407" y="943"/>
                  <a:pt x="417" y="953"/>
                  <a:pt x="430" y="953"/>
                </a:cubicBezTo>
                <a:cubicBezTo>
                  <a:pt x="442" y="953"/>
                  <a:pt x="453" y="943"/>
                  <a:pt x="453" y="930"/>
                </a:cubicBezTo>
                <a:cubicBezTo>
                  <a:pt x="453" y="910"/>
                  <a:pt x="453" y="910"/>
                  <a:pt x="453" y="910"/>
                </a:cubicBezTo>
                <a:cubicBezTo>
                  <a:pt x="453" y="897"/>
                  <a:pt x="442" y="887"/>
                  <a:pt x="430" y="887"/>
                </a:cubicBezTo>
                <a:moveTo>
                  <a:pt x="454" y="1052"/>
                </a:moveTo>
                <a:cubicBezTo>
                  <a:pt x="454" y="1039"/>
                  <a:pt x="443" y="1028"/>
                  <a:pt x="430" y="1028"/>
                </a:cubicBezTo>
                <a:cubicBezTo>
                  <a:pt x="416" y="1028"/>
                  <a:pt x="405" y="1039"/>
                  <a:pt x="405" y="1052"/>
                </a:cubicBezTo>
                <a:cubicBezTo>
                  <a:pt x="405" y="1077"/>
                  <a:pt x="405" y="1077"/>
                  <a:pt x="405" y="1077"/>
                </a:cubicBezTo>
                <a:cubicBezTo>
                  <a:pt x="405" y="1090"/>
                  <a:pt x="416" y="1101"/>
                  <a:pt x="430" y="1101"/>
                </a:cubicBezTo>
                <a:cubicBezTo>
                  <a:pt x="443" y="1101"/>
                  <a:pt x="454" y="1090"/>
                  <a:pt x="454" y="1077"/>
                </a:cubicBezTo>
                <a:cubicBezTo>
                  <a:pt x="454" y="1052"/>
                  <a:pt x="454" y="1052"/>
                  <a:pt x="454" y="1052"/>
                </a:cubicBezTo>
                <a:moveTo>
                  <a:pt x="430" y="1169"/>
                </a:moveTo>
                <a:cubicBezTo>
                  <a:pt x="430" y="1169"/>
                  <a:pt x="430" y="1169"/>
                  <a:pt x="430" y="1169"/>
                </a:cubicBezTo>
                <a:cubicBezTo>
                  <a:pt x="416" y="1169"/>
                  <a:pt x="404" y="1180"/>
                  <a:pt x="404" y="1194"/>
                </a:cubicBezTo>
                <a:cubicBezTo>
                  <a:pt x="404" y="1223"/>
                  <a:pt x="404" y="1223"/>
                  <a:pt x="404" y="1223"/>
                </a:cubicBezTo>
                <a:cubicBezTo>
                  <a:pt x="404" y="1238"/>
                  <a:pt x="416" y="1249"/>
                  <a:pt x="430" y="1249"/>
                </a:cubicBezTo>
                <a:cubicBezTo>
                  <a:pt x="444" y="1249"/>
                  <a:pt x="455" y="1238"/>
                  <a:pt x="455" y="1223"/>
                </a:cubicBezTo>
                <a:cubicBezTo>
                  <a:pt x="455" y="1194"/>
                  <a:pt x="455" y="1194"/>
                  <a:pt x="455" y="1194"/>
                </a:cubicBezTo>
                <a:cubicBezTo>
                  <a:pt x="455" y="1180"/>
                  <a:pt x="444" y="1169"/>
                  <a:pt x="430" y="1169"/>
                </a:cubicBezTo>
                <a:moveTo>
                  <a:pt x="457" y="1337"/>
                </a:moveTo>
                <a:cubicBezTo>
                  <a:pt x="457" y="1322"/>
                  <a:pt x="445" y="1310"/>
                  <a:pt x="430" y="1310"/>
                </a:cubicBezTo>
                <a:cubicBezTo>
                  <a:pt x="415" y="1310"/>
                  <a:pt x="403" y="1322"/>
                  <a:pt x="403" y="1337"/>
                </a:cubicBezTo>
                <a:cubicBezTo>
                  <a:pt x="403" y="1370"/>
                  <a:pt x="403" y="1370"/>
                  <a:pt x="403" y="1370"/>
                </a:cubicBezTo>
                <a:cubicBezTo>
                  <a:pt x="403" y="1385"/>
                  <a:pt x="415" y="1397"/>
                  <a:pt x="430" y="1397"/>
                </a:cubicBezTo>
                <a:cubicBezTo>
                  <a:pt x="445" y="1397"/>
                  <a:pt x="457" y="1385"/>
                  <a:pt x="457" y="1370"/>
                </a:cubicBezTo>
                <a:cubicBezTo>
                  <a:pt x="457" y="1337"/>
                  <a:pt x="457" y="1337"/>
                  <a:pt x="457" y="1337"/>
                </a:cubicBezTo>
                <a:moveTo>
                  <a:pt x="460" y="1629"/>
                </a:moveTo>
                <a:cubicBezTo>
                  <a:pt x="460" y="1613"/>
                  <a:pt x="446" y="1599"/>
                  <a:pt x="430" y="1599"/>
                </a:cubicBezTo>
                <a:cubicBezTo>
                  <a:pt x="413" y="1599"/>
                  <a:pt x="400" y="1613"/>
                  <a:pt x="400" y="1629"/>
                </a:cubicBezTo>
                <a:cubicBezTo>
                  <a:pt x="400" y="1687"/>
                  <a:pt x="400" y="1687"/>
                  <a:pt x="400" y="1687"/>
                </a:cubicBezTo>
                <a:cubicBezTo>
                  <a:pt x="400" y="1703"/>
                  <a:pt x="413" y="1717"/>
                  <a:pt x="430" y="1717"/>
                </a:cubicBezTo>
                <a:cubicBezTo>
                  <a:pt x="446" y="1717"/>
                  <a:pt x="460" y="1703"/>
                  <a:pt x="460" y="1687"/>
                </a:cubicBezTo>
                <a:cubicBezTo>
                  <a:pt x="460" y="1629"/>
                  <a:pt x="460" y="1629"/>
                  <a:pt x="460" y="1629"/>
                </a:cubicBezTo>
                <a:moveTo>
                  <a:pt x="430" y="1756"/>
                </a:moveTo>
                <a:cubicBezTo>
                  <a:pt x="430" y="1756"/>
                  <a:pt x="430" y="1756"/>
                  <a:pt x="430" y="1756"/>
                </a:cubicBezTo>
                <a:cubicBezTo>
                  <a:pt x="412" y="1756"/>
                  <a:pt x="398" y="1770"/>
                  <a:pt x="398" y="1787"/>
                </a:cubicBezTo>
                <a:cubicBezTo>
                  <a:pt x="398" y="1857"/>
                  <a:pt x="398" y="1857"/>
                  <a:pt x="398" y="1857"/>
                </a:cubicBezTo>
                <a:cubicBezTo>
                  <a:pt x="398" y="1874"/>
                  <a:pt x="412" y="1888"/>
                  <a:pt x="430" y="1888"/>
                </a:cubicBezTo>
                <a:cubicBezTo>
                  <a:pt x="447" y="1888"/>
                  <a:pt x="461" y="1874"/>
                  <a:pt x="461" y="1857"/>
                </a:cubicBezTo>
                <a:cubicBezTo>
                  <a:pt x="461" y="1787"/>
                  <a:pt x="461" y="1787"/>
                  <a:pt x="461" y="1787"/>
                </a:cubicBezTo>
                <a:cubicBezTo>
                  <a:pt x="461" y="1770"/>
                  <a:pt x="447" y="1756"/>
                  <a:pt x="430" y="1756"/>
                </a:cubicBezTo>
                <a:moveTo>
                  <a:pt x="463" y="1953"/>
                </a:moveTo>
                <a:cubicBezTo>
                  <a:pt x="463" y="1935"/>
                  <a:pt x="448" y="1920"/>
                  <a:pt x="430" y="1920"/>
                </a:cubicBezTo>
                <a:cubicBezTo>
                  <a:pt x="412" y="1920"/>
                  <a:pt x="397" y="1935"/>
                  <a:pt x="397" y="1953"/>
                </a:cubicBezTo>
                <a:cubicBezTo>
                  <a:pt x="397" y="2042"/>
                  <a:pt x="397" y="2042"/>
                  <a:pt x="397" y="2042"/>
                </a:cubicBezTo>
                <a:cubicBezTo>
                  <a:pt x="397" y="2060"/>
                  <a:pt x="412" y="2075"/>
                  <a:pt x="430" y="2075"/>
                </a:cubicBezTo>
                <a:cubicBezTo>
                  <a:pt x="448" y="2075"/>
                  <a:pt x="463" y="2060"/>
                  <a:pt x="463" y="2042"/>
                </a:cubicBezTo>
                <a:cubicBezTo>
                  <a:pt x="463" y="1953"/>
                  <a:pt x="463" y="1953"/>
                  <a:pt x="463" y="1953"/>
                </a:cubicBezTo>
                <a:moveTo>
                  <a:pt x="448" y="369"/>
                </a:moveTo>
                <a:cubicBezTo>
                  <a:pt x="448" y="359"/>
                  <a:pt x="440" y="351"/>
                  <a:pt x="430" y="351"/>
                </a:cubicBezTo>
                <a:cubicBezTo>
                  <a:pt x="419" y="351"/>
                  <a:pt x="411" y="359"/>
                  <a:pt x="411" y="369"/>
                </a:cubicBezTo>
                <a:cubicBezTo>
                  <a:pt x="411" y="379"/>
                  <a:pt x="419" y="387"/>
                  <a:pt x="430" y="387"/>
                </a:cubicBezTo>
                <a:cubicBezTo>
                  <a:pt x="440" y="387"/>
                  <a:pt x="448" y="379"/>
                  <a:pt x="448" y="369"/>
                </a:cubicBezTo>
                <a:cubicBezTo>
                  <a:pt x="448" y="369"/>
                  <a:pt x="448" y="369"/>
                  <a:pt x="448" y="369"/>
                </a:cubicBezTo>
                <a:moveTo>
                  <a:pt x="448" y="252"/>
                </a:moveTo>
                <a:cubicBezTo>
                  <a:pt x="448" y="242"/>
                  <a:pt x="440" y="234"/>
                  <a:pt x="430" y="234"/>
                </a:cubicBezTo>
                <a:cubicBezTo>
                  <a:pt x="419" y="234"/>
                  <a:pt x="411" y="242"/>
                  <a:pt x="411" y="252"/>
                </a:cubicBezTo>
                <a:cubicBezTo>
                  <a:pt x="411" y="262"/>
                  <a:pt x="419" y="271"/>
                  <a:pt x="430" y="271"/>
                </a:cubicBezTo>
                <a:cubicBezTo>
                  <a:pt x="440" y="271"/>
                  <a:pt x="448" y="262"/>
                  <a:pt x="448" y="252"/>
                </a:cubicBezTo>
                <a:cubicBezTo>
                  <a:pt x="448" y="252"/>
                  <a:pt x="448" y="252"/>
                  <a:pt x="448" y="252"/>
                </a:cubicBezTo>
                <a:moveTo>
                  <a:pt x="448" y="135"/>
                </a:moveTo>
                <a:cubicBezTo>
                  <a:pt x="448" y="125"/>
                  <a:pt x="440" y="117"/>
                  <a:pt x="430" y="117"/>
                </a:cubicBezTo>
                <a:cubicBezTo>
                  <a:pt x="419" y="117"/>
                  <a:pt x="411" y="125"/>
                  <a:pt x="411" y="135"/>
                </a:cubicBezTo>
                <a:cubicBezTo>
                  <a:pt x="411" y="146"/>
                  <a:pt x="419" y="154"/>
                  <a:pt x="430" y="154"/>
                </a:cubicBezTo>
                <a:cubicBezTo>
                  <a:pt x="440" y="154"/>
                  <a:pt x="448" y="146"/>
                  <a:pt x="448" y="135"/>
                </a:cubicBezTo>
                <a:cubicBezTo>
                  <a:pt x="448" y="135"/>
                  <a:pt x="448" y="135"/>
                  <a:pt x="448" y="135"/>
                </a:cubicBezTo>
                <a:moveTo>
                  <a:pt x="448" y="19"/>
                </a:moveTo>
                <a:cubicBezTo>
                  <a:pt x="448" y="9"/>
                  <a:pt x="440" y="0"/>
                  <a:pt x="430" y="0"/>
                </a:cubicBezTo>
                <a:cubicBezTo>
                  <a:pt x="419" y="0"/>
                  <a:pt x="411" y="9"/>
                  <a:pt x="411" y="19"/>
                </a:cubicBezTo>
                <a:cubicBezTo>
                  <a:pt x="411" y="29"/>
                  <a:pt x="419" y="37"/>
                  <a:pt x="430" y="37"/>
                </a:cubicBezTo>
                <a:cubicBezTo>
                  <a:pt x="440" y="37"/>
                  <a:pt x="448" y="29"/>
                  <a:pt x="448" y="19"/>
                </a:cubicBezTo>
                <a:cubicBezTo>
                  <a:pt x="448" y="19"/>
                  <a:pt x="448" y="19"/>
                  <a:pt x="448" y="19"/>
                </a:cubicBezTo>
                <a:moveTo>
                  <a:pt x="430" y="1451"/>
                </a:moveTo>
                <a:cubicBezTo>
                  <a:pt x="430" y="1451"/>
                  <a:pt x="430" y="1451"/>
                  <a:pt x="430" y="1451"/>
                </a:cubicBezTo>
                <a:cubicBezTo>
                  <a:pt x="414" y="1451"/>
                  <a:pt x="401" y="1463"/>
                  <a:pt x="401" y="1479"/>
                </a:cubicBezTo>
                <a:cubicBezTo>
                  <a:pt x="401" y="1525"/>
                  <a:pt x="401" y="1525"/>
                  <a:pt x="401" y="1525"/>
                </a:cubicBezTo>
                <a:cubicBezTo>
                  <a:pt x="401" y="1540"/>
                  <a:pt x="414" y="1553"/>
                  <a:pt x="430" y="1553"/>
                </a:cubicBezTo>
                <a:cubicBezTo>
                  <a:pt x="445" y="1553"/>
                  <a:pt x="458" y="1540"/>
                  <a:pt x="458" y="1525"/>
                </a:cubicBezTo>
                <a:cubicBezTo>
                  <a:pt x="458" y="1479"/>
                  <a:pt x="458" y="1479"/>
                  <a:pt x="458" y="1479"/>
                </a:cubicBezTo>
                <a:cubicBezTo>
                  <a:pt x="458" y="1463"/>
                  <a:pt x="445" y="1451"/>
                  <a:pt x="430" y="1451"/>
                </a:cubicBezTo>
                <a:moveTo>
                  <a:pt x="547" y="490"/>
                </a:moveTo>
                <a:cubicBezTo>
                  <a:pt x="547" y="480"/>
                  <a:pt x="539" y="472"/>
                  <a:pt x="529" y="472"/>
                </a:cubicBezTo>
                <a:cubicBezTo>
                  <a:pt x="519" y="472"/>
                  <a:pt x="510" y="480"/>
                  <a:pt x="510" y="490"/>
                </a:cubicBezTo>
                <a:cubicBezTo>
                  <a:pt x="510" y="500"/>
                  <a:pt x="519" y="509"/>
                  <a:pt x="529" y="509"/>
                </a:cubicBezTo>
                <a:cubicBezTo>
                  <a:pt x="539" y="509"/>
                  <a:pt x="547" y="500"/>
                  <a:pt x="547" y="490"/>
                </a:cubicBezTo>
                <a:cubicBezTo>
                  <a:pt x="547" y="490"/>
                  <a:pt x="547" y="490"/>
                  <a:pt x="547" y="490"/>
                </a:cubicBezTo>
                <a:moveTo>
                  <a:pt x="529" y="605"/>
                </a:moveTo>
                <a:cubicBezTo>
                  <a:pt x="529" y="605"/>
                  <a:pt x="529" y="605"/>
                  <a:pt x="529" y="605"/>
                </a:cubicBezTo>
                <a:cubicBezTo>
                  <a:pt x="518" y="605"/>
                  <a:pt x="509" y="614"/>
                  <a:pt x="509" y="625"/>
                </a:cubicBezTo>
                <a:cubicBezTo>
                  <a:pt x="509" y="637"/>
                  <a:pt x="509" y="637"/>
                  <a:pt x="509" y="637"/>
                </a:cubicBezTo>
                <a:cubicBezTo>
                  <a:pt x="509" y="648"/>
                  <a:pt x="518" y="657"/>
                  <a:pt x="529" y="657"/>
                </a:cubicBezTo>
                <a:cubicBezTo>
                  <a:pt x="540" y="657"/>
                  <a:pt x="549" y="648"/>
                  <a:pt x="549" y="637"/>
                </a:cubicBezTo>
                <a:cubicBezTo>
                  <a:pt x="549" y="625"/>
                  <a:pt x="549" y="625"/>
                  <a:pt x="549" y="625"/>
                </a:cubicBezTo>
                <a:cubicBezTo>
                  <a:pt x="549" y="614"/>
                  <a:pt x="540" y="605"/>
                  <a:pt x="529" y="605"/>
                </a:cubicBezTo>
                <a:moveTo>
                  <a:pt x="550" y="767"/>
                </a:moveTo>
                <a:cubicBezTo>
                  <a:pt x="550" y="755"/>
                  <a:pt x="541" y="746"/>
                  <a:pt x="529" y="746"/>
                </a:cubicBezTo>
                <a:cubicBezTo>
                  <a:pt x="517" y="746"/>
                  <a:pt x="507" y="755"/>
                  <a:pt x="507" y="767"/>
                </a:cubicBezTo>
                <a:cubicBezTo>
                  <a:pt x="507" y="783"/>
                  <a:pt x="507" y="783"/>
                  <a:pt x="507" y="783"/>
                </a:cubicBezTo>
                <a:cubicBezTo>
                  <a:pt x="507" y="795"/>
                  <a:pt x="517" y="805"/>
                  <a:pt x="529" y="805"/>
                </a:cubicBezTo>
                <a:cubicBezTo>
                  <a:pt x="541" y="805"/>
                  <a:pt x="550" y="795"/>
                  <a:pt x="550" y="783"/>
                </a:cubicBezTo>
                <a:cubicBezTo>
                  <a:pt x="550" y="767"/>
                  <a:pt x="550" y="767"/>
                  <a:pt x="550" y="767"/>
                </a:cubicBezTo>
                <a:moveTo>
                  <a:pt x="529" y="887"/>
                </a:moveTo>
                <a:cubicBezTo>
                  <a:pt x="529" y="887"/>
                  <a:pt x="529" y="887"/>
                  <a:pt x="529" y="887"/>
                </a:cubicBezTo>
                <a:cubicBezTo>
                  <a:pt x="516" y="887"/>
                  <a:pt x="506" y="897"/>
                  <a:pt x="506" y="910"/>
                </a:cubicBezTo>
                <a:cubicBezTo>
                  <a:pt x="506" y="930"/>
                  <a:pt x="506" y="930"/>
                  <a:pt x="506" y="930"/>
                </a:cubicBezTo>
                <a:cubicBezTo>
                  <a:pt x="506" y="943"/>
                  <a:pt x="516" y="953"/>
                  <a:pt x="529" y="953"/>
                </a:cubicBezTo>
                <a:cubicBezTo>
                  <a:pt x="541" y="953"/>
                  <a:pt x="552" y="943"/>
                  <a:pt x="552" y="930"/>
                </a:cubicBezTo>
                <a:cubicBezTo>
                  <a:pt x="552" y="910"/>
                  <a:pt x="552" y="910"/>
                  <a:pt x="552" y="910"/>
                </a:cubicBezTo>
                <a:cubicBezTo>
                  <a:pt x="552" y="897"/>
                  <a:pt x="541" y="887"/>
                  <a:pt x="529" y="887"/>
                </a:cubicBezTo>
                <a:moveTo>
                  <a:pt x="553" y="1052"/>
                </a:moveTo>
                <a:cubicBezTo>
                  <a:pt x="553" y="1039"/>
                  <a:pt x="542" y="1028"/>
                  <a:pt x="529" y="1028"/>
                </a:cubicBezTo>
                <a:cubicBezTo>
                  <a:pt x="515" y="1028"/>
                  <a:pt x="505" y="1039"/>
                  <a:pt x="505" y="1052"/>
                </a:cubicBezTo>
                <a:cubicBezTo>
                  <a:pt x="505" y="1077"/>
                  <a:pt x="505" y="1077"/>
                  <a:pt x="505" y="1077"/>
                </a:cubicBezTo>
                <a:cubicBezTo>
                  <a:pt x="505" y="1090"/>
                  <a:pt x="515" y="1101"/>
                  <a:pt x="529" y="1101"/>
                </a:cubicBezTo>
                <a:cubicBezTo>
                  <a:pt x="542" y="1101"/>
                  <a:pt x="553" y="1090"/>
                  <a:pt x="553" y="1077"/>
                </a:cubicBezTo>
                <a:cubicBezTo>
                  <a:pt x="553" y="1052"/>
                  <a:pt x="553" y="1052"/>
                  <a:pt x="553" y="1052"/>
                </a:cubicBezTo>
                <a:moveTo>
                  <a:pt x="529" y="1169"/>
                </a:moveTo>
                <a:cubicBezTo>
                  <a:pt x="529" y="1169"/>
                  <a:pt x="529" y="1169"/>
                  <a:pt x="529" y="1169"/>
                </a:cubicBezTo>
                <a:cubicBezTo>
                  <a:pt x="515" y="1169"/>
                  <a:pt x="503" y="1180"/>
                  <a:pt x="503" y="1194"/>
                </a:cubicBezTo>
                <a:cubicBezTo>
                  <a:pt x="503" y="1223"/>
                  <a:pt x="503" y="1223"/>
                  <a:pt x="503" y="1223"/>
                </a:cubicBezTo>
                <a:cubicBezTo>
                  <a:pt x="503" y="1238"/>
                  <a:pt x="515" y="1249"/>
                  <a:pt x="529" y="1249"/>
                </a:cubicBezTo>
                <a:cubicBezTo>
                  <a:pt x="543" y="1249"/>
                  <a:pt x="554" y="1238"/>
                  <a:pt x="554" y="1223"/>
                </a:cubicBezTo>
                <a:cubicBezTo>
                  <a:pt x="554" y="1194"/>
                  <a:pt x="554" y="1194"/>
                  <a:pt x="554" y="1194"/>
                </a:cubicBezTo>
                <a:cubicBezTo>
                  <a:pt x="554" y="1180"/>
                  <a:pt x="543" y="1169"/>
                  <a:pt x="529" y="1169"/>
                </a:cubicBezTo>
                <a:moveTo>
                  <a:pt x="556" y="1337"/>
                </a:moveTo>
                <a:cubicBezTo>
                  <a:pt x="556" y="1322"/>
                  <a:pt x="544" y="1310"/>
                  <a:pt x="529" y="1310"/>
                </a:cubicBezTo>
                <a:cubicBezTo>
                  <a:pt x="514" y="1310"/>
                  <a:pt x="502" y="1322"/>
                  <a:pt x="502" y="1337"/>
                </a:cubicBezTo>
                <a:cubicBezTo>
                  <a:pt x="502" y="1370"/>
                  <a:pt x="502" y="1370"/>
                  <a:pt x="502" y="1370"/>
                </a:cubicBezTo>
                <a:cubicBezTo>
                  <a:pt x="502" y="1385"/>
                  <a:pt x="514" y="1397"/>
                  <a:pt x="529" y="1397"/>
                </a:cubicBezTo>
                <a:cubicBezTo>
                  <a:pt x="544" y="1397"/>
                  <a:pt x="556" y="1385"/>
                  <a:pt x="556" y="1370"/>
                </a:cubicBezTo>
                <a:cubicBezTo>
                  <a:pt x="556" y="1337"/>
                  <a:pt x="556" y="1337"/>
                  <a:pt x="556" y="1337"/>
                </a:cubicBezTo>
                <a:moveTo>
                  <a:pt x="559" y="1629"/>
                </a:moveTo>
                <a:cubicBezTo>
                  <a:pt x="559" y="1613"/>
                  <a:pt x="545" y="1599"/>
                  <a:pt x="529" y="1599"/>
                </a:cubicBezTo>
                <a:cubicBezTo>
                  <a:pt x="512" y="1599"/>
                  <a:pt x="499" y="1613"/>
                  <a:pt x="499" y="1629"/>
                </a:cubicBezTo>
                <a:cubicBezTo>
                  <a:pt x="499" y="1687"/>
                  <a:pt x="499" y="1687"/>
                  <a:pt x="499" y="1687"/>
                </a:cubicBezTo>
                <a:cubicBezTo>
                  <a:pt x="499" y="1703"/>
                  <a:pt x="512" y="1717"/>
                  <a:pt x="529" y="1717"/>
                </a:cubicBezTo>
                <a:cubicBezTo>
                  <a:pt x="545" y="1717"/>
                  <a:pt x="559" y="1703"/>
                  <a:pt x="559" y="1687"/>
                </a:cubicBezTo>
                <a:cubicBezTo>
                  <a:pt x="559" y="1629"/>
                  <a:pt x="559" y="1629"/>
                  <a:pt x="559" y="1629"/>
                </a:cubicBezTo>
                <a:moveTo>
                  <a:pt x="529" y="1756"/>
                </a:moveTo>
                <a:cubicBezTo>
                  <a:pt x="529" y="1756"/>
                  <a:pt x="529" y="1756"/>
                  <a:pt x="529" y="1756"/>
                </a:cubicBezTo>
                <a:cubicBezTo>
                  <a:pt x="511" y="1756"/>
                  <a:pt x="497" y="1770"/>
                  <a:pt x="497" y="1787"/>
                </a:cubicBezTo>
                <a:cubicBezTo>
                  <a:pt x="497" y="1857"/>
                  <a:pt x="497" y="1857"/>
                  <a:pt x="497" y="1857"/>
                </a:cubicBezTo>
                <a:cubicBezTo>
                  <a:pt x="497" y="1874"/>
                  <a:pt x="511" y="1888"/>
                  <a:pt x="529" y="1888"/>
                </a:cubicBezTo>
                <a:cubicBezTo>
                  <a:pt x="546" y="1888"/>
                  <a:pt x="560" y="1874"/>
                  <a:pt x="560" y="1857"/>
                </a:cubicBezTo>
                <a:cubicBezTo>
                  <a:pt x="560" y="1787"/>
                  <a:pt x="560" y="1787"/>
                  <a:pt x="560" y="1787"/>
                </a:cubicBezTo>
                <a:cubicBezTo>
                  <a:pt x="560" y="1770"/>
                  <a:pt x="546" y="1756"/>
                  <a:pt x="529" y="1756"/>
                </a:cubicBezTo>
                <a:moveTo>
                  <a:pt x="562" y="1953"/>
                </a:moveTo>
                <a:cubicBezTo>
                  <a:pt x="562" y="1935"/>
                  <a:pt x="547" y="1920"/>
                  <a:pt x="529" y="1920"/>
                </a:cubicBezTo>
                <a:cubicBezTo>
                  <a:pt x="511" y="1920"/>
                  <a:pt x="496" y="1935"/>
                  <a:pt x="496" y="1953"/>
                </a:cubicBezTo>
                <a:cubicBezTo>
                  <a:pt x="496" y="2042"/>
                  <a:pt x="496" y="2042"/>
                  <a:pt x="496" y="2042"/>
                </a:cubicBezTo>
                <a:cubicBezTo>
                  <a:pt x="496" y="2060"/>
                  <a:pt x="511" y="2075"/>
                  <a:pt x="529" y="2075"/>
                </a:cubicBezTo>
                <a:cubicBezTo>
                  <a:pt x="547" y="2075"/>
                  <a:pt x="562" y="2060"/>
                  <a:pt x="562" y="2042"/>
                </a:cubicBezTo>
                <a:cubicBezTo>
                  <a:pt x="562" y="1953"/>
                  <a:pt x="562" y="1953"/>
                  <a:pt x="562" y="1953"/>
                </a:cubicBezTo>
                <a:moveTo>
                  <a:pt x="547" y="369"/>
                </a:moveTo>
                <a:cubicBezTo>
                  <a:pt x="547" y="359"/>
                  <a:pt x="539" y="351"/>
                  <a:pt x="529" y="351"/>
                </a:cubicBezTo>
                <a:cubicBezTo>
                  <a:pt x="519" y="351"/>
                  <a:pt x="510" y="359"/>
                  <a:pt x="510" y="369"/>
                </a:cubicBezTo>
                <a:cubicBezTo>
                  <a:pt x="510" y="379"/>
                  <a:pt x="519" y="387"/>
                  <a:pt x="529" y="387"/>
                </a:cubicBezTo>
                <a:cubicBezTo>
                  <a:pt x="539" y="387"/>
                  <a:pt x="547" y="379"/>
                  <a:pt x="547" y="369"/>
                </a:cubicBezTo>
                <a:cubicBezTo>
                  <a:pt x="547" y="369"/>
                  <a:pt x="547" y="369"/>
                  <a:pt x="547" y="369"/>
                </a:cubicBezTo>
                <a:moveTo>
                  <a:pt x="547" y="252"/>
                </a:moveTo>
                <a:cubicBezTo>
                  <a:pt x="547" y="242"/>
                  <a:pt x="539" y="234"/>
                  <a:pt x="529" y="234"/>
                </a:cubicBezTo>
                <a:cubicBezTo>
                  <a:pt x="519" y="234"/>
                  <a:pt x="510" y="242"/>
                  <a:pt x="510" y="252"/>
                </a:cubicBezTo>
                <a:cubicBezTo>
                  <a:pt x="510" y="262"/>
                  <a:pt x="519" y="271"/>
                  <a:pt x="529" y="271"/>
                </a:cubicBezTo>
                <a:cubicBezTo>
                  <a:pt x="539" y="271"/>
                  <a:pt x="547" y="262"/>
                  <a:pt x="547" y="252"/>
                </a:cubicBezTo>
                <a:cubicBezTo>
                  <a:pt x="547" y="252"/>
                  <a:pt x="547" y="252"/>
                  <a:pt x="547" y="252"/>
                </a:cubicBezTo>
                <a:moveTo>
                  <a:pt x="547" y="135"/>
                </a:moveTo>
                <a:cubicBezTo>
                  <a:pt x="547" y="125"/>
                  <a:pt x="539" y="117"/>
                  <a:pt x="529" y="117"/>
                </a:cubicBezTo>
                <a:cubicBezTo>
                  <a:pt x="519" y="117"/>
                  <a:pt x="510" y="125"/>
                  <a:pt x="510" y="135"/>
                </a:cubicBezTo>
                <a:cubicBezTo>
                  <a:pt x="510" y="146"/>
                  <a:pt x="519" y="154"/>
                  <a:pt x="529" y="154"/>
                </a:cubicBezTo>
                <a:cubicBezTo>
                  <a:pt x="539" y="154"/>
                  <a:pt x="547" y="146"/>
                  <a:pt x="547" y="135"/>
                </a:cubicBezTo>
                <a:cubicBezTo>
                  <a:pt x="547" y="135"/>
                  <a:pt x="547" y="135"/>
                  <a:pt x="547" y="135"/>
                </a:cubicBezTo>
                <a:moveTo>
                  <a:pt x="547" y="19"/>
                </a:moveTo>
                <a:cubicBezTo>
                  <a:pt x="547" y="9"/>
                  <a:pt x="539" y="0"/>
                  <a:pt x="529" y="0"/>
                </a:cubicBezTo>
                <a:cubicBezTo>
                  <a:pt x="519" y="0"/>
                  <a:pt x="510" y="9"/>
                  <a:pt x="510" y="19"/>
                </a:cubicBezTo>
                <a:cubicBezTo>
                  <a:pt x="510" y="29"/>
                  <a:pt x="519" y="37"/>
                  <a:pt x="529" y="37"/>
                </a:cubicBezTo>
                <a:cubicBezTo>
                  <a:pt x="539" y="37"/>
                  <a:pt x="547" y="29"/>
                  <a:pt x="547" y="19"/>
                </a:cubicBezTo>
                <a:cubicBezTo>
                  <a:pt x="547" y="19"/>
                  <a:pt x="547" y="19"/>
                  <a:pt x="547" y="19"/>
                </a:cubicBezTo>
                <a:moveTo>
                  <a:pt x="529" y="1451"/>
                </a:moveTo>
                <a:cubicBezTo>
                  <a:pt x="529" y="1451"/>
                  <a:pt x="529" y="1451"/>
                  <a:pt x="529" y="1451"/>
                </a:cubicBezTo>
                <a:cubicBezTo>
                  <a:pt x="513" y="1451"/>
                  <a:pt x="500" y="1463"/>
                  <a:pt x="500" y="1479"/>
                </a:cubicBezTo>
                <a:cubicBezTo>
                  <a:pt x="500" y="1525"/>
                  <a:pt x="500" y="1525"/>
                  <a:pt x="500" y="1525"/>
                </a:cubicBezTo>
                <a:cubicBezTo>
                  <a:pt x="500" y="1540"/>
                  <a:pt x="513" y="1553"/>
                  <a:pt x="529" y="1553"/>
                </a:cubicBezTo>
                <a:cubicBezTo>
                  <a:pt x="545" y="1553"/>
                  <a:pt x="557" y="1540"/>
                  <a:pt x="557" y="1525"/>
                </a:cubicBezTo>
                <a:cubicBezTo>
                  <a:pt x="557" y="1479"/>
                  <a:pt x="557" y="1479"/>
                  <a:pt x="557" y="1479"/>
                </a:cubicBezTo>
                <a:cubicBezTo>
                  <a:pt x="557" y="1463"/>
                  <a:pt x="545" y="1451"/>
                  <a:pt x="529" y="1451"/>
                </a:cubicBezTo>
                <a:moveTo>
                  <a:pt x="646" y="490"/>
                </a:moveTo>
                <a:cubicBezTo>
                  <a:pt x="646" y="480"/>
                  <a:pt x="638" y="472"/>
                  <a:pt x="628" y="472"/>
                </a:cubicBezTo>
                <a:cubicBezTo>
                  <a:pt x="618" y="472"/>
                  <a:pt x="609" y="480"/>
                  <a:pt x="609" y="490"/>
                </a:cubicBezTo>
                <a:cubicBezTo>
                  <a:pt x="609" y="500"/>
                  <a:pt x="618" y="509"/>
                  <a:pt x="628" y="509"/>
                </a:cubicBezTo>
                <a:cubicBezTo>
                  <a:pt x="638" y="509"/>
                  <a:pt x="646" y="500"/>
                  <a:pt x="646" y="490"/>
                </a:cubicBezTo>
                <a:cubicBezTo>
                  <a:pt x="646" y="490"/>
                  <a:pt x="646" y="490"/>
                  <a:pt x="646" y="490"/>
                </a:cubicBezTo>
                <a:moveTo>
                  <a:pt x="628" y="605"/>
                </a:moveTo>
                <a:cubicBezTo>
                  <a:pt x="628" y="605"/>
                  <a:pt x="628" y="605"/>
                  <a:pt x="628" y="605"/>
                </a:cubicBezTo>
                <a:cubicBezTo>
                  <a:pt x="617" y="605"/>
                  <a:pt x="608" y="614"/>
                  <a:pt x="608" y="625"/>
                </a:cubicBezTo>
                <a:cubicBezTo>
                  <a:pt x="608" y="637"/>
                  <a:pt x="608" y="637"/>
                  <a:pt x="608" y="637"/>
                </a:cubicBezTo>
                <a:cubicBezTo>
                  <a:pt x="608" y="648"/>
                  <a:pt x="617" y="657"/>
                  <a:pt x="628" y="657"/>
                </a:cubicBezTo>
                <a:cubicBezTo>
                  <a:pt x="639" y="657"/>
                  <a:pt x="648" y="648"/>
                  <a:pt x="648" y="637"/>
                </a:cubicBezTo>
                <a:cubicBezTo>
                  <a:pt x="648" y="625"/>
                  <a:pt x="648" y="625"/>
                  <a:pt x="648" y="625"/>
                </a:cubicBezTo>
                <a:cubicBezTo>
                  <a:pt x="648" y="614"/>
                  <a:pt x="639" y="605"/>
                  <a:pt x="628" y="605"/>
                </a:cubicBezTo>
                <a:moveTo>
                  <a:pt x="649" y="767"/>
                </a:moveTo>
                <a:cubicBezTo>
                  <a:pt x="649" y="755"/>
                  <a:pt x="640" y="746"/>
                  <a:pt x="628" y="746"/>
                </a:cubicBezTo>
                <a:cubicBezTo>
                  <a:pt x="616" y="746"/>
                  <a:pt x="607" y="755"/>
                  <a:pt x="607" y="767"/>
                </a:cubicBezTo>
                <a:cubicBezTo>
                  <a:pt x="607" y="783"/>
                  <a:pt x="607" y="783"/>
                  <a:pt x="607" y="783"/>
                </a:cubicBezTo>
                <a:cubicBezTo>
                  <a:pt x="607" y="795"/>
                  <a:pt x="616" y="805"/>
                  <a:pt x="628" y="805"/>
                </a:cubicBezTo>
                <a:cubicBezTo>
                  <a:pt x="640" y="805"/>
                  <a:pt x="649" y="795"/>
                  <a:pt x="649" y="783"/>
                </a:cubicBezTo>
                <a:cubicBezTo>
                  <a:pt x="649" y="767"/>
                  <a:pt x="649" y="767"/>
                  <a:pt x="649" y="767"/>
                </a:cubicBezTo>
                <a:moveTo>
                  <a:pt x="628" y="887"/>
                </a:moveTo>
                <a:cubicBezTo>
                  <a:pt x="628" y="887"/>
                  <a:pt x="628" y="887"/>
                  <a:pt x="628" y="887"/>
                </a:cubicBezTo>
                <a:cubicBezTo>
                  <a:pt x="615" y="887"/>
                  <a:pt x="605" y="897"/>
                  <a:pt x="605" y="910"/>
                </a:cubicBezTo>
                <a:cubicBezTo>
                  <a:pt x="605" y="930"/>
                  <a:pt x="605" y="930"/>
                  <a:pt x="605" y="930"/>
                </a:cubicBezTo>
                <a:cubicBezTo>
                  <a:pt x="605" y="943"/>
                  <a:pt x="615" y="953"/>
                  <a:pt x="628" y="953"/>
                </a:cubicBezTo>
                <a:cubicBezTo>
                  <a:pt x="641" y="953"/>
                  <a:pt x="651" y="943"/>
                  <a:pt x="651" y="930"/>
                </a:cubicBezTo>
                <a:cubicBezTo>
                  <a:pt x="651" y="910"/>
                  <a:pt x="651" y="910"/>
                  <a:pt x="651" y="910"/>
                </a:cubicBezTo>
                <a:cubicBezTo>
                  <a:pt x="651" y="897"/>
                  <a:pt x="641" y="887"/>
                  <a:pt x="628" y="887"/>
                </a:cubicBezTo>
                <a:moveTo>
                  <a:pt x="652" y="1052"/>
                </a:moveTo>
                <a:cubicBezTo>
                  <a:pt x="652" y="1039"/>
                  <a:pt x="641" y="1028"/>
                  <a:pt x="628" y="1028"/>
                </a:cubicBezTo>
                <a:cubicBezTo>
                  <a:pt x="615" y="1028"/>
                  <a:pt x="604" y="1039"/>
                  <a:pt x="604" y="1052"/>
                </a:cubicBezTo>
                <a:cubicBezTo>
                  <a:pt x="604" y="1077"/>
                  <a:pt x="604" y="1077"/>
                  <a:pt x="604" y="1077"/>
                </a:cubicBezTo>
                <a:cubicBezTo>
                  <a:pt x="604" y="1090"/>
                  <a:pt x="615" y="1101"/>
                  <a:pt x="628" y="1101"/>
                </a:cubicBezTo>
                <a:cubicBezTo>
                  <a:pt x="641" y="1101"/>
                  <a:pt x="652" y="1090"/>
                  <a:pt x="652" y="1077"/>
                </a:cubicBezTo>
                <a:cubicBezTo>
                  <a:pt x="652" y="1052"/>
                  <a:pt x="652" y="1052"/>
                  <a:pt x="652" y="1052"/>
                </a:cubicBezTo>
                <a:moveTo>
                  <a:pt x="628" y="1169"/>
                </a:moveTo>
                <a:cubicBezTo>
                  <a:pt x="628" y="1169"/>
                  <a:pt x="628" y="1169"/>
                  <a:pt x="628" y="1169"/>
                </a:cubicBezTo>
                <a:cubicBezTo>
                  <a:pt x="614" y="1169"/>
                  <a:pt x="602" y="1180"/>
                  <a:pt x="602" y="1194"/>
                </a:cubicBezTo>
                <a:cubicBezTo>
                  <a:pt x="602" y="1223"/>
                  <a:pt x="602" y="1223"/>
                  <a:pt x="602" y="1223"/>
                </a:cubicBezTo>
                <a:cubicBezTo>
                  <a:pt x="602" y="1238"/>
                  <a:pt x="614" y="1249"/>
                  <a:pt x="628" y="1249"/>
                </a:cubicBezTo>
                <a:cubicBezTo>
                  <a:pt x="642" y="1249"/>
                  <a:pt x="654" y="1238"/>
                  <a:pt x="654" y="1223"/>
                </a:cubicBezTo>
                <a:cubicBezTo>
                  <a:pt x="654" y="1194"/>
                  <a:pt x="654" y="1194"/>
                  <a:pt x="654" y="1194"/>
                </a:cubicBezTo>
                <a:cubicBezTo>
                  <a:pt x="654" y="1180"/>
                  <a:pt x="642" y="1169"/>
                  <a:pt x="628" y="1169"/>
                </a:cubicBezTo>
                <a:moveTo>
                  <a:pt x="655" y="1337"/>
                </a:moveTo>
                <a:cubicBezTo>
                  <a:pt x="655" y="1322"/>
                  <a:pt x="643" y="1310"/>
                  <a:pt x="628" y="1310"/>
                </a:cubicBezTo>
                <a:cubicBezTo>
                  <a:pt x="613" y="1310"/>
                  <a:pt x="601" y="1322"/>
                  <a:pt x="601" y="1337"/>
                </a:cubicBezTo>
                <a:cubicBezTo>
                  <a:pt x="601" y="1370"/>
                  <a:pt x="601" y="1370"/>
                  <a:pt x="601" y="1370"/>
                </a:cubicBezTo>
                <a:cubicBezTo>
                  <a:pt x="601" y="1385"/>
                  <a:pt x="613" y="1397"/>
                  <a:pt x="628" y="1397"/>
                </a:cubicBezTo>
                <a:cubicBezTo>
                  <a:pt x="643" y="1397"/>
                  <a:pt x="655" y="1385"/>
                  <a:pt x="655" y="1370"/>
                </a:cubicBezTo>
                <a:cubicBezTo>
                  <a:pt x="655" y="1337"/>
                  <a:pt x="655" y="1337"/>
                  <a:pt x="655" y="1337"/>
                </a:cubicBezTo>
                <a:moveTo>
                  <a:pt x="658" y="1629"/>
                </a:moveTo>
                <a:cubicBezTo>
                  <a:pt x="658" y="1613"/>
                  <a:pt x="644" y="1599"/>
                  <a:pt x="628" y="1599"/>
                </a:cubicBezTo>
                <a:cubicBezTo>
                  <a:pt x="611" y="1599"/>
                  <a:pt x="598" y="1613"/>
                  <a:pt x="598" y="1629"/>
                </a:cubicBezTo>
                <a:cubicBezTo>
                  <a:pt x="598" y="1687"/>
                  <a:pt x="598" y="1687"/>
                  <a:pt x="598" y="1687"/>
                </a:cubicBezTo>
                <a:cubicBezTo>
                  <a:pt x="598" y="1703"/>
                  <a:pt x="611" y="1717"/>
                  <a:pt x="628" y="1717"/>
                </a:cubicBezTo>
                <a:cubicBezTo>
                  <a:pt x="644" y="1717"/>
                  <a:pt x="658" y="1703"/>
                  <a:pt x="658" y="1687"/>
                </a:cubicBezTo>
                <a:cubicBezTo>
                  <a:pt x="658" y="1629"/>
                  <a:pt x="658" y="1629"/>
                  <a:pt x="658" y="1629"/>
                </a:cubicBezTo>
                <a:moveTo>
                  <a:pt x="628" y="1756"/>
                </a:moveTo>
                <a:cubicBezTo>
                  <a:pt x="628" y="1756"/>
                  <a:pt x="628" y="1756"/>
                  <a:pt x="628" y="1756"/>
                </a:cubicBezTo>
                <a:cubicBezTo>
                  <a:pt x="611" y="1756"/>
                  <a:pt x="597" y="1770"/>
                  <a:pt x="597" y="1787"/>
                </a:cubicBezTo>
                <a:cubicBezTo>
                  <a:pt x="597" y="1857"/>
                  <a:pt x="597" y="1857"/>
                  <a:pt x="597" y="1857"/>
                </a:cubicBezTo>
                <a:cubicBezTo>
                  <a:pt x="597" y="1874"/>
                  <a:pt x="611" y="1888"/>
                  <a:pt x="628" y="1888"/>
                </a:cubicBezTo>
                <a:cubicBezTo>
                  <a:pt x="645" y="1888"/>
                  <a:pt x="659" y="1874"/>
                  <a:pt x="659" y="1857"/>
                </a:cubicBezTo>
                <a:cubicBezTo>
                  <a:pt x="659" y="1787"/>
                  <a:pt x="659" y="1787"/>
                  <a:pt x="659" y="1787"/>
                </a:cubicBezTo>
                <a:cubicBezTo>
                  <a:pt x="659" y="1770"/>
                  <a:pt x="645" y="1756"/>
                  <a:pt x="628" y="1756"/>
                </a:cubicBezTo>
                <a:moveTo>
                  <a:pt x="661" y="1953"/>
                </a:moveTo>
                <a:cubicBezTo>
                  <a:pt x="661" y="1935"/>
                  <a:pt x="646" y="1920"/>
                  <a:pt x="628" y="1920"/>
                </a:cubicBezTo>
                <a:cubicBezTo>
                  <a:pt x="610" y="1920"/>
                  <a:pt x="595" y="1935"/>
                  <a:pt x="595" y="1953"/>
                </a:cubicBezTo>
                <a:cubicBezTo>
                  <a:pt x="595" y="2042"/>
                  <a:pt x="595" y="2042"/>
                  <a:pt x="595" y="2042"/>
                </a:cubicBezTo>
                <a:cubicBezTo>
                  <a:pt x="595" y="2060"/>
                  <a:pt x="610" y="2075"/>
                  <a:pt x="628" y="2075"/>
                </a:cubicBezTo>
                <a:cubicBezTo>
                  <a:pt x="646" y="2075"/>
                  <a:pt x="661" y="2060"/>
                  <a:pt x="661" y="2042"/>
                </a:cubicBezTo>
                <a:cubicBezTo>
                  <a:pt x="661" y="1953"/>
                  <a:pt x="661" y="1953"/>
                  <a:pt x="661" y="1953"/>
                </a:cubicBezTo>
                <a:moveTo>
                  <a:pt x="646" y="369"/>
                </a:moveTo>
                <a:cubicBezTo>
                  <a:pt x="646" y="359"/>
                  <a:pt x="638" y="351"/>
                  <a:pt x="628" y="351"/>
                </a:cubicBezTo>
                <a:cubicBezTo>
                  <a:pt x="618" y="351"/>
                  <a:pt x="609" y="359"/>
                  <a:pt x="609" y="369"/>
                </a:cubicBezTo>
                <a:cubicBezTo>
                  <a:pt x="609" y="379"/>
                  <a:pt x="618" y="387"/>
                  <a:pt x="628" y="387"/>
                </a:cubicBezTo>
                <a:cubicBezTo>
                  <a:pt x="638" y="387"/>
                  <a:pt x="646" y="379"/>
                  <a:pt x="646" y="369"/>
                </a:cubicBezTo>
                <a:cubicBezTo>
                  <a:pt x="646" y="369"/>
                  <a:pt x="646" y="369"/>
                  <a:pt x="646" y="369"/>
                </a:cubicBezTo>
                <a:moveTo>
                  <a:pt x="646" y="252"/>
                </a:moveTo>
                <a:cubicBezTo>
                  <a:pt x="646" y="242"/>
                  <a:pt x="638" y="234"/>
                  <a:pt x="628" y="234"/>
                </a:cubicBezTo>
                <a:cubicBezTo>
                  <a:pt x="618" y="234"/>
                  <a:pt x="609" y="242"/>
                  <a:pt x="609" y="252"/>
                </a:cubicBezTo>
                <a:cubicBezTo>
                  <a:pt x="609" y="262"/>
                  <a:pt x="618" y="271"/>
                  <a:pt x="628" y="271"/>
                </a:cubicBezTo>
                <a:cubicBezTo>
                  <a:pt x="638" y="271"/>
                  <a:pt x="646" y="262"/>
                  <a:pt x="646" y="252"/>
                </a:cubicBezTo>
                <a:cubicBezTo>
                  <a:pt x="646" y="252"/>
                  <a:pt x="646" y="252"/>
                  <a:pt x="646" y="252"/>
                </a:cubicBezTo>
                <a:moveTo>
                  <a:pt x="646" y="135"/>
                </a:moveTo>
                <a:cubicBezTo>
                  <a:pt x="646" y="125"/>
                  <a:pt x="638" y="117"/>
                  <a:pt x="628" y="117"/>
                </a:cubicBezTo>
                <a:cubicBezTo>
                  <a:pt x="618" y="117"/>
                  <a:pt x="609" y="125"/>
                  <a:pt x="609" y="135"/>
                </a:cubicBezTo>
                <a:cubicBezTo>
                  <a:pt x="609" y="146"/>
                  <a:pt x="618" y="154"/>
                  <a:pt x="628" y="154"/>
                </a:cubicBezTo>
                <a:cubicBezTo>
                  <a:pt x="638" y="154"/>
                  <a:pt x="646" y="146"/>
                  <a:pt x="646" y="135"/>
                </a:cubicBezTo>
                <a:cubicBezTo>
                  <a:pt x="646" y="135"/>
                  <a:pt x="646" y="135"/>
                  <a:pt x="646" y="135"/>
                </a:cubicBezTo>
                <a:moveTo>
                  <a:pt x="646" y="19"/>
                </a:moveTo>
                <a:cubicBezTo>
                  <a:pt x="646" y="9"/>
                  <a:pt x="638" y="0"/>
                  <a:pt x="628" y="0"/>
                </a:cubicBezTo>
                <a:cubicBezTo>
                  <a:pt x="618" y="0"/>
                  <a:pt x="609" y="9"/>
                  <a:pt x="609" y="19"/>
                </a:cubicBezTo>
                <a:cubicBezTo>
                  <a:pt x="609" y="29"/>
                  <a:pt x="618" y="37"/>
                  <a:pt x="628" y="37"/>
                </a:cubicBezTo>
                <a:cubicBezTo>
                  <a:pt x="638" y="37"/>
                  <a:pt x="646" y="29"/>
                  <a:pt x="646" y="19"/>
                </a:cubicBezTo>
                <a:cubicBezTo>
                  <a:pt x="646" y="19"/>
                  <a:pt x="646" y="19"/>
                  <a:pt x="646" y="19"/>
                </a:cubicBezTo>
                <a:moveTo>
                  <a:pt x="628" y="1451"/>
                </a:moveTo>
                <a:cubicBezTo>
                  <a:pt x="628" y="1451"/>
                  <a:pt x="628" y="1451"/>
                  <a:pt x="628" y="1451"/>
                </a:cubicBezTo>
                <a:cubicBezTo>
                  <a:pt x="612" y="1451"/>
                  <a:pt x="599" y="1463"/>
                  <a:pt x="599" y="1479"/>
                </a:cubicBezTo>
                <a:cubicBezTo>
                  <a:pt x="599" y="1525"/>
                  <a:pt x="599" y="1525"/>
                  <a:pt x="599" y="1525"/>
                </a:cubicBezTo>
                <a:cubicBezTo>
                  <a:pt x="599" y="1540"/>
                  <a:pt x="612" y="1553"/>
                  <a:pt x="628" y="1553"/>
                </a:cubicBezTo>
                <a:cubicBezTo>
                  <a:pt x="644" y="1553"/>
                  <a:pt x="656" y="1540"/>
                  <a:pt x="656" y="1525"/>
                </a:cubicBezTo>
                <a:cubicBezTo>
                  <a:pt x="656" y="1479"/>
                  <a:pt x="656" y="1479"/>
                  <a:pt x="656" y="1479"/>
                </a:cubicBezTo>
                <a:cubicBezTo>
                  <a:pt x="656" y="1463"/>
                  <a:pt x="644" y="1451"/>
                  <a:pt x="628" y="1451"/>
                </a:cubicBezTo>
                <a:moveTo>
                  <a:pt x="746" y="490"/>
                </a:moveTo>
                <a:cubicBezTo>
                  <a:pt x="746" y="480"/>
                  <a:pt x="737" y="472"/>
                  <a:pt x="727" y="472"/>
                </a:cubicBezTo>
                <a:cubicBezTo>
                  <a:pt x="717" y="472"/>
                  <a:pt x="708" y="480"/>
                  <a:pt x="708" y="490"/>
                </a:cubicBezTo>
                <a:cubicBezTo>
                  <a:pt x="708" y="500"/>
                  <a:pt x="717" y="509"/>
                  <a:pt x="727" y="509"/>
                </a:cubicBezTo>
                <a:cubicBezTo>
                  <a:pt x="737" y="509"/>
                  <a:pt x="746" y="500"/>
                  <a:pt x="746" y="490"/>
                </a:cubicBezTo>
                <a:cubicBezTo>
                  <a:pt x="746" y="490"/>
                  <a:pt x="746" y="490"/>
                  <a:pt x="746" y="490"/>
                </a:cubicBezTo>
                <a:moveTo>
                  <a:pt x="727" y="605"/>
                </a:moveTo>
                <a:cubicBezTo>
                  <a:pt x="727" y="605"/>
                  <a:pt x="727" y="605"/>
                  <a:pt x="727" y="605"/>
                </a:cubicBezTo>
                <a:cubicBezTo>
                  <a:pt x="716" y="605"/>
                  <a:pt x="707" y="614"/>
                  <a:pt x="707" y="625"/>
                </a:cubicBezTo>
                <a:cubicBezTo>
                  <a:pt x="707" y="637"/>
                  <a:pt x="707" y="637"/>
                  <a:pt x="707" y="637"/>
                </a:cubicBezTo>
                <a:cubicBezTo>
                  <a:pt x="707" y="648"/>
                  <a:pt x="716" y="657"/>
                  <a:pt x="727" y="657"/>
                </a:cubicBezTo>
                <a:cubicBezTo>
                  <a:pt x="738" y="657"/>
                  <a:pt x="747" y="648"/>
                  <a:pt x="747" y="637"/>
                </a:cubicBezTo>
                <a:cubicBezTo>
                  <a:pt x="747" y="625"/>
                  <a:pt x="747" y="625"/>
                  <a:pt x="747" y="625"/>
                </a:cubicBezTo>
                <a:cubicBezTo>
                  <a:pt x="747" y="614"/>
                  <a:pt x="738" y="605"/>
                  <a:pt x="727" y="605"/>
                </a:cubicBezTo>
                <a:moveTo>
                  <a:pt x="748" y="767"/>
                </a:moveTo>
                <a:cubicBezTo>
                  <a:pt x="748" y="755"/>
                  <a:pt x="739" y="746"/>
                  <a:pt x="727" y="746"/>
                </a:cubicBezTo>
                <a:cubicBezTo>
                  <a:pt x="715" y="746"/>
                  <a:pt x="706" y="755"/>
                  <a:pt x="706" y="767"/>
                </a:cubicBezTo>
                <a:cubicBezTo>
                  <a:pt x="706" y="783"/>
                  <a:pt x="706" y="783"/>
                  <a:pt x="706" y="783"/>
                </a:cubicBezTo>
                <a:cubicBezTo>
                  <a:pt x="706" y="795"/>
                  <a:pt x="715" y="805"/>
                  <a:pt x="727" y="805"/>
                </a:cubicBezTo>
                <a:cubicBezTo>
                  <a:pt x="739" y="805"/>
                  <a:pt x="748" y="795"/>
                  <a:pt x="748" y="783"/>
                </a:cubicBezTo>
                <a:cubicBezTo>
                  <a:pt x="748" y="767"/>
                  <a:pt x="748" y="767"/>
                  <a:pt x="748" y="767"/>
                </a:cubicBezTo>
                <a:moveTo>
                  <a:pt x="727" y="887"/>
                </a:moveTo>
                <a:cubicBezTo>
                  <a:pt x="727" y="887"/>
                  <a:pt x="727" y="887"/>
                  <a:pt x="727" y="887"/>
                </a:cubicBezTo>
                <a:cubicBezTo>
                  <a:pt x="714" y="887"/>
                  <a:pt x="704" y="897"/>
                  <a:pt x="704" y="910"/>
                </a:cubicBezTo>
                <a:cubicBezTo>
                  <a:pt x="704" y="930"/>
                  <a:pt x="704" y="930"/>
                  <a:pt x="704" y="930"/>
                </a:cubicBezTo>
                <a:cubicBezTo>
                  <a:pt x="704" y="943"/>
                  <a:pt x="714" y="953"/>
                  <a:pt x="727" y="953"/>
                </a:cubicBezTo>
                <a:cubicBezTo>
                  <a:pt x="740" y="953"/>
                  <a:pt x="750" y="943"/>
                  <a:pt x="750" y="930"/>
                </a:cubicBezTo>
                <a:cubicBezTo>
                  <a:pt x="750" y="910"/>
                  <a:pt x="750" y="910"/>
                  <a:pt x="750" y="910"/>
                </a:cubicBezTo>
                <a:cubicBezTo>
                  <a:pt x="750" y="897"/>
                  <a:pt x="740" y="887"/>
                  <a:pt x="727" y="887"/>
                </a:cubicBezTo>
                <a:moveTo>
                  <a:pt x="751" y="1052"/>
                </a:moveTo>
                <a:cubicBezTo>
                  <a:pt x="751" y="1039"/>
                  <a:pt x="740" y="1028"/>
                  <a:pt x="727" y="1028"/>
                </a:cubicBezTo>
                <a:cubicBezTo>
                  <a:pt x="714" y="1028"/>
                  <a:pt x="703" y="1039"/>
                  <a:pt x="703" y="1052"/>
                </a:cubicBezTo>
                <a:cubicBezTo>
                  <a:pt x="703" y="1077"/>
                  <a:pt x="703" y="1077"/>
                  <a:pt x="703" y="1077"/>
                </a:cubicBezTo>
                <a:cubicBezTo>
                  <a:pt x="703" y="1090"/>
                  <a:pt x="714" y="1101"/>
                  <a:pt x="727" y="1101"/>
                </a:cubicBezTo>
                <a:cubicBezTo>
                  <a:pt x="740" y="1101"/>
                  <a:pt x="751" y="1090"/>
                  <a:pt x="751" y="1077"/>
                </a:cubicBezTo>
                <a:cubicBezTo>
                  <a:pt x="751" y="1052"/>
                  <a:pt x="751" y="1052"/>
                  <a:pt x="751" y="1052"/>
                </a:cubicBezTo>
                <a:moveTo>
                  <a:pt x="727" y="1169"/>
                </a:moveTo>
                <a:cubicBezTo>
                  <a:pt x="727" y="1169"/>
                  <a:pt x="727" y="1169"/>
                  <a:pt x="727" y="1169"/>
                </a:cubicBezTo>
                <a:cubicBezTo>
                  <a:pt x="713" y="1169"/>
                  <a:pt x="701" y="1180"/>
                  <a:pt x="701" y="1194"/>
                </a:cubicBezTo>
                <a:cubicBezTo>
                  <a:pt x="701" y="1223"/>
                  <a:pt x="701" y="1223"/>
                  <a:pt x="701" y="1223"/>
                </a:cubicBezTo>
                <a:cubicBezTo>
                  <a:pt x="701" y="1238"/>
                  <a:pt x="713" y="1249"/>
                  <a:pt x="727" y="1249"/>
                </a:cubicBezTo>
                <a:cubicBezTo>
                  <a:pt x="741" y="1249"/>
                  <a:pt x="753" y="1238"/>
                  <a:pt x="753" y="1223"/>
                </a:cubicBezTo>
                <a:cubicBezTo>
                  <a:pt x="753" y="1194"/>
                  <a:pt x="753" y="1194"/>
                  <a:pt x="753" y="1194"/>
                </a:cubicBezTo>
                <a:cubicBezTo>
                  <a:pt x="753" y="1180"/>
                  <a:pt x="741" y="1169"/>
                  <a:pt x="727" y="1169"/>
                </a:cubicBezTo>
                <a:moveTo>
                  <a:pt x="754" y="1337"/>
                </a:moveTo>
                <a:cubicBezTo>
                  <a:pt x="754" y="1322"/>
                  <a:pt x="742" y="1310"/>
                  <a:pt x="727" y="1310"/>
                </a:cubicBezTo>
                <a:cubicBezTo>
                  <a:pt x="712" y="1310"/>
                  <a:pt x="700" y="1322"/>
                  <a:pt x="700" y="1337"/>
                </a:cubicBezTo>
                <a:cubicBezTo>
                  <a:pt x="700" y="1370"/>
                  <a:pt x="700" y="1370"/>
                  <a:pt x="700" y="1370"/>
                </a:cubicBezTo>
                <a:cubicBezTo>
                  <a:pt x="700" y="1385"/>
                  <a:pt x="712" y="1397"/>
                  <a:pt x="727" y="1397"/>
                </a:cubicBezTo>
                <a:cubicBezTo>
                  <a:pt x="742" y="1397"/>
                  <a:pt x="754" y="1385"/>
                  <a:pt x="754" y="1370"/>
                </a:cubicBezTo>
                <a:cubicBezTo>
                  <a:pt x="754" y="1337"/>
                  <a:pt x="754" y="1337"/>
                  <a:pt x="754" y="1337"/>
                </a:cubicBezTo>
                <a:moveTo>
                  <a:pt x="757" y="1629"/>
                </a:moveTo>
                <a:cubicBezTo>
                  <a:pt x="757" y="1613"/>
                  <a:pt x="744" y="1599"/>
                  <a:pt x="727" y="1599"/>
                </a:cubicBezTo>
                <a:cubicBezTo>
                  <a:pt x="710" y="1599"/>
                  <a:pt x="697" y="1613"/>
                  <a:pt x="697" y="1629"/>
                </a:cubicBezTo>
                <a:cubicBezTo>
                  <a:pt x="697" y="1687"/>
                  <a:pt x="697" y="1687"/>
                  <a:pt x="697" y="1687"/>
                </a:cubicBezTo>
                <a:cubicBezTo>
                  <a:pt x="697" y="1703"/>
                  <a:pt x="710" y="1717"/>
                  <a:pt x="727" y="1717"/>
                </a:cubicBezTo>
                <a:cubicBezTo>
                  <a:pt x="744" y="1717"/>
                  <a:pt x="757" y="1703"/>
                  <a:pt x="757" y="1687"/>
                </a:cubicBezTo>
                <a:cubicBezTo>
                  <a:pt x="757" y="1629"/>
                  <a:pt x="757" y="1629"/>
                  <a:pt x="757" y="1629"/>
                </a:cubicBezTo>
                <a:moveTo>
                  <a:pt x="727" y="1756"/>
                </a:moveTo>
                <a:cubicBezTo>
                  <a:pt x="727" y="1756"/>
                  <a:pt x="727" y="1756"/>
                  <a:pt x="727" y="1756"/>
                </a:cubicBezTo>
                <a:cubicBezTo>
                  <a:pt x="710" y="1756"/>
                  <a:pt x="696" y="1770"/>
                  <a:pt x="696" y="1787"/>
                </a:cubicBezTo>
                <a:cubicBezTo>
                  <a:pt x="696" y="1857"/>
                  <a:pt x="696" y="1857"/>
                  <a:pt x="696" y="1857"/>
                </a:cubicBezTo>
                <a:cubicBezTo>
                  <a:pt x="696" y="1874"/>
                  <a:pt x="710" y="1888"/>
                  <a:pt x="727" y="1888"/>
                </a:cubicBezTo>
                <a:cubicBezTo>
                  <a:pt x="744" y="1888"/>
                  <a:pt x="758" y="1874"/>
                  <a:pt x="758" y="1857"/>
                </a:cubicBezTo>
                <a:cubicBezTo>
                  <a:pt x="758" y="1787"/>
                  <a:pt x="758" y="1787"/>
                  <a:pt x="758" y="1787"/>
                </a:cubicBezTo>
                <a:cubicBezTo>
                  <a:pt x="758" y="1770"/>
                  <a:pt x="744" y="1756"/>
                  <a:pt x="727" y="1756"/>
                </a:cubicBezTo>
                <a:moveTo>
                  <a:pt x="760" y="1953"/>
                </a:moveTo>
                <a:cubicBezTo>
                  <a:pt x="760" y="1935"/>
                  <a:pt x="745" y="1920"/>
                  <a:pt x="727" y="1920"/>
                </a:cubicBezTo>
                <a:cubicBezTo>
                  <a:pt x="709" y="1920"/>
                  <a:pt x="694" y="1935"/>
                  <a:pt x="694" y="1953"/>
                </a:cubicBezTo>
                <a:cubicBezTo>
                  <a:pt x="694" y="2042"/>
                  <a:pt x="694" y="2042"/>
                  <a:pt x="694" y="2042"/>
                </a:cubicBezTo>
                <a:cubicBezTo>
                  <a:pt x="694" y="2060"/>
                  <a:pt x="709" y="2075"/>
                  <a:pt x="727" y="2075"/>
                </a:cubicBezTo>
                <a:cubicBezTo>
                  <a:pt x="745" y="2075"/>
                  <a:pt x="760" y="2060"/>
                  <a:pt x="760" y="2042"/>
                </a:cubicBezTo>
                <a:cubicBezTo>
                  <a:pt x="760" y="1953"/>
                  <a:pt x="760" y="1953"/>
                  <a:pt x="760" y="1953"/>
                </a:cubicBezTo>
                <a:moveTo>
                  <a:pt x="746" y="369"/>
                </a:moveTo>
                <a:cubicBezTo>
                  <a:pt x="746" y="359"/>
                  <a:pt x="737" y="351"/>
                  <a:pt x="727" y="351"/>
                </a:cubicBezTo>
                <a:cubicBezTo>
                  <a:pt x="717" y="351"/>
                  <a:pt x="708" y="359"/>
                  <a:pt x="708" y="369"/>
                </a:cubicBezTo>
                <a:cubicBezTo>
                  <a:pt x="708" y="379"/>
                  <a:pt x="717" y="387"/>
                  <a:pt x="727" y="387"/>
                </a:cubicBezTo>
                <a:cubicBezTo>
                  <a:pt x="737" y="387"/>
                  <a:pt x="746" y="379"/>
                  <a:pt x="746" y="369"/>
                </a:cubicBezTo>
                <a:cubicBezTo>
                  <a:pt x="746" y="369"/>
                  <a:pt x="746" y="369"/>
                  <a:pt x="746" y="369"/>
                </a:cubicBezTo>
                <a:moveTo>
                  <a:pt x="746" y="252"/>
                </a:moveTo>
                <a:cubicBezTo>
                  <a:pt x="746" y="242"/>
                  <a:pt x="737" y="234"/>
                  <a:pt x="727" y="234"/>
                </a:cubicBezTo>
                <a:cubicBezTo>
                  <a:pt x="717" y="234"/>
                  <a:pt x="708" y="242"/>
                  <a:pt x="708" y="252"/>
                </a:cubicBezTo>
                <a:cubicBezTo>
                  <a:pt x="708" y="262"/>
                  <a:pt x="717" y="271"/>
                  <a:pt x="727" y="271"/>
                </a:cubicBezTo>
                <a:cubicBezTo>
                  <a:pt x="737" y="271"/>
                  <a:pt x="746" y="262"/>
                  <a:pt x="746" y="252"/>
                </a:cubicBezTo>
                <a:cubicBezTo>
                  <a:pt x="746" y="252"/>
                  <a:pt x="746" y="252"/>
                  <a:pt x="746" y="252"/>
                </a:cubicBezTo>
                <a:moveTo>
                  <a:pt x="746" y="135"/>
                </a:moveTo>
                <a:cubicBezTo>
                  <a:pt x="746" y="125"/>
                  <a:pt x="737" y="117"/>
                  <a:pt x="727" y="117"/>
                </a:cubicBezTo>
                <a:cubicBezTo>
                  <a:pt x="717" y="117"/>
                  <a:pt x="708" y="125"/>
                  <a:pt x="708" y="135"/>
                </a:cubicBezTo>
                <a:cubicBezTo>
                  <a:pt x="708" y="146"/>
                  <a:pt x="717" y="154"/>
                  <a:pt x="727" y="154"/>
                </a:cubicBezTo>
                <a:cubicBezTo>
                  <a:pt x="737" y="154"/>
                  <a:pt x="746" y="146"/>
                  <a:pt x="746" y="135"/>
                </a:cubicBezTo>
                <a:cubicBezTo>
                  <a:pt x="746" y="135"/>
                  <a:pt x="746" y="135"/>
                  <a:pt x="746" y="135"/>
                </a:cubicBezTo>
                <a:moveTo>
                  <a:pt x="746" y="19"/>
                </a:moveTo>
                <a:cubicBezTo>
                  <a:pt x="746" y="9"/>
                  <a:pt x="737" y="0"/>
                  <a:pt x="727" y="0"/>
                </a:cubicBezTo>
                <a:cubicBezTo>
                  <a:pt x="717" y="0"/>
                  <a:pt x="708" y="9"/>
                  <a:pt x="708" y="19"/>
                </a:cubicBezTo>
                <a:cubicBezTo>
                  <a:pt x="708" y="29"/>
                  <a:pt x="717" y="37"/>
                  <a:pt x="727" y="37"/>
                </a:cubicBezTo>
                <a:cubicBezTo>
                  <a:pt x="737" y="37"/>
                  <a:pt x="746" y="29"/>
                  <a:pt x="746" y="19"/>
                </a:cubicBezTo>
                <a:cubicBezTo>
                  <a:pt x="746" y="19"/>
                  <a:pt x="746" y="19"/>
                  <a:pt x="746" y="19"/>
                </a:cubicBezTo>
                <a:moveTo>
                  <a:pt x="727" y="1451"/>
                </a:moveTo>
                <a:cubicBezTo>
                  <a:pt x="727" y="1451"/>
                  <a:pt x="727" y="1451"/>
                  <a:pt x="727" y="1451"/>
                </a:cubicBezTo>
                <a:cubicBezTo>
                  <a:pt x="711" y="1451"/>
                  <a:pt x="699" y="1463"/>
                  <a:pt x="699" y="1479"/>
                </a:cubicBezTo>
                <a:cubicBezTo>
                  <a:pt x="699" y="1525"/>
                  <a:pt x="699" y="1525"/>
                  <a:pt x="699" y="1525"/>
                </a:cubicBezTo>
                <a:cubicBezTo>
                  <a:pt x="699" y="1540"/>
                  <a:pt x="711" y="1553"/>
                  <a:pt x="727" y="1553"/>
                </a:cubicBezTo>
                <a:cubicBezTo>
                  <a:pt x="743" y="1553"/>
                  <a:pt x="756" y="1540"/>
                  <a:pt x="756" y="1525"/>
                </a:cubicBezTo>
                <a:cubicBezTo>
                  <a:pt x="756" y="1479"/>
                  <a:pt x="756" y="1479"/>
                  <a:pt x="756" y="1479"/>
                </a:cubicBezTo>
                <a:cubicBezTo>
                  <a:pt x="756" y="1463"/>
                  <a:pt x="743" y="1451"/>
                  <a:pt x="727" y="1451"/>
                </a:cubicBezTo>
                <a:moveTo>
                  <a:pt x="845" y="490"/>
                </a:moveTo>
                <a:cubicBezTo>
                  <a:pt x="845" y="480"/>
                  <a:pt x="836" y="472"/>
                  <a:pt x="826" y="472"/>
                </a:cubicBezTo>
                <a:cubicBezTo>
                  <a:pt x="816" y="472"/>
                  <a:pt x="808" y="480"/>
                  <a:pt x="808" y="490"/>
                </a:cubicBezTo>
                <a:cubicBezTo>
                  <a:pt x="808" y="500"/>
                  <a:pt x="816" y="509"/>
                  <a:pt x="826" y="509"/>
                </a:cubicBezTo>
                <a:cubicBezTo>
                  <a:pt x="836" y="509"/>
                  <a:pt x="845" y="500"/>
                  <a:pt x="845" y="490"/>
                </a:cubicBezTo>
                <a:cubicBezTo>
                  <a:pt x="845" y="490"/>
                  <a:pt x="845" y="490"/>
                  <a:pt x="845" y="490"/>
                </a:cubicBezTo>
                <a:moveTo>
                  <a:pt x="826" y="605"/>
                </a:moveTo>
                <a:cubicBezTo>
                  <a:pt x="826" y="605"/>
                  <a:pt x="826" y="605"/>
                  <a:pt x="826" y="605"/>
                </a:cubicBezTo>
                <a:cubicBezTo>
                  <a:pt x="815" y="605"/>
                  <a:pt x="806" y="614"/>
                  <a:pt x="806" y="625"/>
                </a:cubicBezTo>
                <a:cubicBezTo>
                  <a:pt x="806" y="637"/>
                  <a:pt x="806" y="637"/>
                  <a:pt x="806" y="637"/>
                </a:cubicBezTo>
                <a:cubicBezTo>
                  <a:pt x="806" y="648"/>
                  <a:pt x="815" y="657"/>
                  <a:pt x="826" y="657"/>
                </a:cubicBezTo>
                <a:cubicBezTo>
                  <a:pt x="837" y="657"/>
                  <a:pt x="846" y="648"/>
                  <a:pt x="846" y="637"/>
                </a:cubicBezTo>
                <a:cubicBezTo>
                  <a:pt x="846" y="625"/>
                  <a:pt x="846" y="625"/>
                  <a:pt x="846" y="625"/>
                </a:cubicBezTo>
                <a:cubicBezTo>
                  <a:pt x="846" y="614"/>
                  <a:pt x="837" y="605"/>
                  <a:pt x="826" y="605"/>
                </a:cubicBezTo>
                <a:moveTo>
                  <a:pt x="848" y="767"/>
                </a:moveTo>
                <a:cubicBezTo>
                  <a:pt x="848" y="755"/>
                  <a:pt x="838" y="746"/>
                  <a:pt x="826" y="746"/>
                </a:cubicBezTo>
                <a:cubicBezTo>
                  <a:pt x="814" y="746"/>
                  <a:pt x="805" y="755"/>
                  <a:pt x="805" y="767"/>
                </a:cubicBezTo>
                <a:cubicBezTo>
                  <a:pt x="805" y="783"/>
                  <a:pt x="805" y="783"/>
                  <a:pt x="805" y="783"/>
                </a:cubicBezTo>
                <a:cubicBezTo>
                  <a:pt x="805" y="795"/>
                  <a:pt x="814" y="805"/>
                  <a:pt x="826" y="805"/>
                </a:cubicBezTo>
                <a:cubicBezTo>
                  <a:pt x="838" y="805"/>
                  <a:pt x="848" y="795"/>
                  <a:pt x="848" y="783"/>
                </a:cubicBezTo>
                <a:cubicBezTo>
                  <a:pt x="848" y="767"/>
                  <a:pt x="848" y="767"/>
                  <a:pt x="848" y="767"/>
                </a:cubicBezTo>
                <a:moveTo>
                  <a:pt x="826" y="887"/>
                </a:moveTo>
                <a:cubicBezTo>
                  <a:pt x="826" y="887"/>
                  <a:pt x="826" y="887"/>
                  <a:pt x="826" y="887"/>
                </a:cubicBezTo>
                <a:cubicBezTo>
                  <a:pt x="814" y="887"/>
                  <a:pt x="803" y="897"/>
                  <a:pt x="803" y="910"/>
                </a:cubicBezTo>
                <a:cubicBezTo>
                  <a:pt x="803" y="930"/>
                  <a:pt x="803" y="930"/>
                  <a:pt x="803" y="930"/>
                </a:cubicBezTo>
                <a:cubicBezTo>
                  <a:pt x="803" y="943"/>
                  <a:pt x="814" y="953"/>
                  <a:pt x="826" y="953"/>
                </a:cubicBezTo>
                <a:cubicBezTo>
                  <a:pt x="839" y="953"/>
                  <a:pt x="849" y="943"/>
                  <a:pt x="849" y="930"/>
                </a:cubicBezTo>
                <a:cubicBezTo>
                  <a:pt x="849" y="910"/>
                  <a:pt x="849" y="910"/>
                  <a:pt x="849" y="910"/>
                </a:cubicBezTo>
                <a:cubicBezTo>
                  <a:pt x="849" y="897"/>
                  <a:pt x="839" y="887"/>
                  <a:pt x="826" y="887"/>
                </a:cubicBezTo>
                <a:moveTo>
                  <a:pt x="850" y="1052"/>
                </a:moveTo>
                <a:cubicBezTo>
                  <a:pt x="850" y="1039"/>
                  <a:pt x="840" y="1028"/>
                  <a:pt x="826" y="1028"/>
                </a:cubicBezTo>
                <a:cubicBezTo>
                  <a:pt x="813" y="1028"/>
                  <a:pt x="802" y="1039"/>
                  <a:pt x="802" y="1052"/>
                </a:cubicBezTo>
                <a:cubicBezTo>
                  <a:pt x="802" y="1077"/>
                  <a:pt x="802" y="1077"/>
                  <a:pt x="802" y="1077"/>
                </a:cubicBezTo>
                <a:cubicBezTo>
                  <a:pt x="802" y="1090"/>
                  <a:pt x="813" y="1101"/>
                  <a:pt x="826" y="1101"/>
                </a:cubicBezTo>
                <a:cubicBezTo>
                  <a:pt x="840" y="1101"/>
                  <a:pt x="850" y="1090"/>
                  <a:pt x="850" y="1077"/>
                </a:cubicBezTo>
                <a:cubicBezTo>
                  <a:pt x="850" y="1052"/>
                  <a:pt x="850" y="1052"/>
                  <a:pt x="850" y="1052"/>
                </a:cubicBezTo>
                <a:moveTo>
                  <a:pt x="826" y="1169"/>
                </a:moveTo>
                <a:cubicBezTo>
                  <a:pt x="826" y="1169"/>
                  <a:pt x="826" y="1169"/>
                  <a:pt x="826" y="1169"/>
                </a:cubicBezTo>
                <a:cubicBezTo>
                  <a:pt x="812" y="1169"/>
                  <a:pt x="800" y="1180"/>
                  <a:pt x="800" y="1194"/>
                </a:cubicBezTo>
                <a:cubicBezTo>
                  <a:pt x="800" y="1223"/>
                  <a:pt x="800" y="1223"/>
                  <a:pt x="800" y="1223"/>
                </a:cubicBezTo>
                <a:cubicBezTo>
                  <a:pt x="800" y="1238"/>
                  <a:pt x="812" y="1249"/>
                  <a:pt x="826" y="1249"/>
                </a:cubicBezTo>
                <a:cubicBezTo>
                  <a:pt x="840" y="1249"/>
                  <a:pt x="852" y="1238"/>
                  <a:pt x="852" y="1223"/>
                </a:cubicBezTo>
                <a:cubicBezTo>
                  <a:pt x="852" y="1194"/>
                  <a:pt x="852" y="1194"/>
                  <a:pt x="852" y="1194"/>
                </a:cubicBezTo>
                <a:cubicBezTo>
                  <a:pt x="852" y="1180"/>
                  <a:pt x="840" y="1169"/>
                  <a:pt x="826" y="1169"/>
                </a:cubicBezTo>
                <a:moveTo>
                  <a:pt x="853" y="1337"/>
                </a:moveTo>
                <a:cubicBezTo>
                  <a:pt x="853" y="1322"/>
                  <a:pt x="841" y="1310"/>
                  <a:pt x="826" y="1310"/>
                </a:cubicBezTo>
                <a:cubicBezTo>
                  <a:pt x="811" y="1310"/>
                  <a:pt x="799" y="1322"/>
                  <a:pt x="799" y="1337"/>
                </a:cubicBezTo>
                <a:cubicBezTo>
                  <a:pt x="799" y="1370"/>
                  <a:pt x="799" y="1370"/>
                  <a:pt x="799" y="1370"/>
                </a:cubicBezTo>
                <a:cubicBezTo>
                  <a:pt x="799" y="1385"/>
                  <a:pt x="811" y="1397"/>
                  <a:pt x="826" y="1397"/>
                </a:cubicBezTo>
                <a:cubicBezTo>
                  <a:pt x="841" y="1397"/>
                  <a:pt x="853" y="1385"/>
                  <a:pt x="853" y="1370"/>
                </a:cubicBezTo>
                <a:cubicBezTo>
                  <a:pt x="853" y="1337"/>
                  <a:pt x="853" y="1337"/>
                  <a:pt x="853" y="1337"/>
                </a:cubicBezTo>
                <a:moveTo>
                  <a:pt x="856" y="1629"/>
                </a:moveTo>
                <a:cubicBezTo>
                  <a:pt x="856" y="1613"/>
                  <a:pt x="843" y="1599"/>
                  <a:pt x="826" y="1599"/>
                </a:cubicBezTo>
                <a:cubicBezTo>
                  <a:pt x="810" y="1599"/>
                  <a:pt x="796" y="1613"/>
                  <a:pt x="796" y="1629"/>
                </a:cubicBezTo>
                <a:cubicBezTo>
                  <a:pt x="796" y="1687"/>
                  <a:pt x="796" y="1687"/>
                  <a:pt x="796" y="1687"/>
                </a:cubicBezTo>
                <a:cubicBezTo>
                  <a:pt x="796" y="1703"/>
                  <a:pt x="810" y="1717"/>
                  <a:pt x="826" y="1717"/>
                </a:cubicBezTo>
                <a:cubicBezTo>
                  <a:pt x="843" y="1717"/>
                  <a:pt x="856" y="1703"/>
                  <a:pt x="856" y="1687"/>
                </a:cubicBezTo>
                <a:cubicBezTo>
                  <a:pt x="856" y="1629"/>
                  <a:pt x="856" y="1629"/>
                  <a:pt x="856" y="1629"/>
                </a:cubicBezTo>
                <a:moveTo>
                  <a:pt x="826" y="1756"/>
                </a:moveTo>
                <a:cubicBezTo>
                  <a:pt x="826" y="1756"/>
                  <a:pt x="826" y="1756"/>
                  <a:pt x="826" y="1756"/>
                </a:cubicBezTo>
                <a:cubicBezTo>
                  <a:pt x="809" y="1756"/>
                  <a:pt x="795" y="1770"/>
                  <a:pt x="795" y="1787"/>
                </a:cubicBezTo>
                <a:cubicBezTo>
                  <a:pt x="795" y="1857"/>
                  <a:pt x="795" y="1857"/>
                  <a:pt x="795" y="1857"/>
                </a:cubicBezTo>
                <a:cubicBezTo>
                  <a:pt x="795" y="1874"/>
                  <a:pt x="809" y="1888"/>
                  <a:pt x="826" y="1888"/>
                </a:cubicBezTo>
                <a:cubicBezTo>
                  <a:pt x="843" y="1888"/>
                  <a:pt x="858" y="1874"/>
                  <a:pt x="858" y="1857"/>
                </a:cubicBezTo>
                <a:cubicBezTo>
                  <a:pt x="858" y="1787"/>
                  <a:pt x="858" y="1787"/>
                  <a:pt x="858" y="1787"/>
                </a:cubicBezTo>
                <a:cubicBezTo>
                  <a:pt x="858" y="1770"/>
                  <a:pt x="843" y="1756"/>
                  <a:pt x="826" y="1756"/>
                </a:cubicBezTo>
                <a:moveTo>
                  <a:pt x="859" y="1953"/>
                </a:moveTo>
                <a:cubicBezTo>
                  <a:pt x="859" y="1935"/>
                  <a:pt x="844" y="1920"/>
                  <a:pt x="826" y="1920"/>
                </a:cubicBezTo>
                <a:cubicBezTo>
                  <a:pt x="808" y="1920"/>
                  <a:pt x="793" y="1935"/>
                  <a:pt x="793" y="1953"/>
                </a:cubicBezTo>
                <a:cubicBezTo>
                  <a:pt x="793" y="2042"/>
                  <a:pt x="793" y="2042"/>
                  <a:pt x="793" y="2042"/>
                </a:cubicBezTo>
                <a:cubicBezTo>
                  <a:pt x="793" y="2060"/>
                  <a:pt x="808" y="2075"/>
                  <a:pt x="826" y="2075"/>
                </a:cubicBezTo>
                <a:cubicBezTo>
                  <a:pt x="844" y="2075"/>
                  <a:pt x="859" y="2060"/>
                  <a:pt x="859" y="2042"/>
                </a:cubicBezTo>
                <a:cubicBezTo>
                  <a:pt x="859" y="1953"/>
                  <a:pt x="859" y="1953"/>
                  <a:pt x="859" y="1953"/>
                </a:cubicBezTo>
                <a:moveTo>
                  <a:pt x="845" y="369"/>
                </a:moveTo>
                <a:cubicBezTo>
                  <a:pt x="845" y="359"/>
                  <a:pt x="836" y="351"/>
                  <a:pt x="826" y="351"/>
                </a:cubicBezTo>
                <a:cubicBezTo>
                  <a:pt x="816" y="351"/>
                  <a:pt x="808" y="359"/>
                  <a:pt x="808" y="369"/>
                </a:cubicBezTo>
                <a:cubicBezTo>
                  <a:pt x="808" y="379"/>
                  <a:pt x="816" y="387"/>
                  <a:pt x="826" y="387"/>
                </a:cubicBezTo>
                <a:cubicBezTo>
                  <a:pt x="836" y="387"/>
                  <a:pt x="845" y="379"/>
                  <a:pt x="845" y="369"/>
                </a:cubicBezTo>
                <a:cubicBezTo>
                  <a:pt x="845" y="369"/>
                  <a:pt x="845" y="369"/>
                  <a:pt x="845" y="369"/>
                </a:cubicBezTo>
                <a:moveTo>
                  <a:pt x="845" y="252"/>
                </a:moveTo>
                <a:cubicBezTo>
                  <a:pt x="845" y="242"/>
                  <a:pt x="836" y="234"/>
                  <a:pt x="826" y="234"/>
                </a:cubicBezTo>
                <a:cubicBezTo>
                  <a:pt x="816" y="234"/>
                  <a:pt x="808" y="242"/>
                  <a:pt x="808" y="252"/>
                </a:cubicBezTo>
                <a:cubicBezTo>
                  <a:pt x="808" y="262"/>
                  <a:pt x="816" y="271"/>
                  <a:pt x="826" y="271"/>
                </a:cubicBezTo>
                <a:cubicBezTo>
                  <a:pt x="836" y="271"/>
                  <a:pt x="845" y="262"/>
                  <a:pt x="845" y="252"/>
                </a:cubicBezTo>
                <a:cubicBezTo>
                  <a:pt x="845" y="252"/>
                  <a:pt x="845" y="252"/>
                  <a:pt x="845" y="252"/>
                </a:cubicBezTo>
                <a:moveTo>
                  <a:pt x="845" y="135"/>
                </a:moveTo>
                <a:cubicBezTo>
                  <a:pt x="845" y="125"/>
                  <a:pt x="836" y="117"/>
                  <a:pt x="826" y="117"/>
                </a:cubicBezTo>
                <a:cubicBezTo>
                  <a:pt x="816" y="117"/>
                  <a:pt x="808" y="125"/>
                  <a:pt x="808" y="135"/>
                </a:cubicBezTo>
                <a:cubicBezTo>
                  <a:pt x="808" y="146"/>
                  <a:pt x="816" y="154"/>
                  <a:pt x="826" y="154"/>
                </a:cubicBezTo>
                <a:cubicBezTo>
                  <a:pt x="836" y="154"/>
                  <a:pt x="845" y="146"/>
                  <a:pt x="845" y="135"/>
                </a:cubicBezTo>
                <a:cubicBezTo>
                  <a:pt x="845" y="135"/>
                  <a:pt x="845" y="135"/>
                  <a:pt x="845" y="135"/>
                </a:cubicBezTo>
                <a:moveTo>
                  <a:pt x="845" y="19"/>
                </a:moveTo>
                <a:cubicBezTo>
                  <a:pt x="845" y="9"/>
                  <a:pt x="836" y="0"/>
                  <a:pt x="826" y="0"/>
                </a:cubicBezTo>
                <a:cubicBezTo>
                  <a:pt x="816" y="0"/>
                  <a:pt x="808" y="9"/>
                  <a:pt x="808" y="19"/>
                </a:cubicBezTo>
                <a:cubicBezTo>
                  <a:pt x="808" y="29"/>
                  <a:pt x="816" y="37"/>
                  <a:pt x="826" y="37"/>
                </a:cubicBezTo>
                <a:cubicBezTo>
                  <a:pt x="836" y="37"/>
                  <a:pt x="845" y="29"/>
                  <a:pt x="845" y="19"/>
                </a:cubicBezTo>
                <a:cubicBezTo>
                  <a:pt x="845" y="19"/>
                  <a:pt x="845" y="19"/>
                  <a:pt x="845" y="19"/>
                </a:cubicBezTo>
                <a:moveTo>
                  <a:pt x="826" y="1451"/>
                </a:moveTo>
                <a:cubicBezTo>
                  <a:pt x="826" y="1451"/>
                  <a:pt x="826" y="1451"/>
                  <a:pt x="826" y="1451"/>
                </a:cubicBezTo>
                <a:cubicBezTo>
                  <a:pt x="810" y="1451"/>
                  <a:pt x="798" y="1463"/>
                  <a:pt x="798" y="1479"/>
                </a:cubicBezTo>
                <a:cubicBezTo>
                  <a:pt x="798" y="1525"/>
                  <a:pt x="798" y="1525"/>
                  <a:pt x="798" y="1525"/>
                </a:cubicBezTo>
                <a:cubicBezTo>
                  <a:pt x="798" y="1540"/>
                  <a:pt x="810" y="1553"/>
                  <a:pt x="826" y="1553"/>
                </a:cubicBezTo>
                <a:cubicBezTo>
                  <a:pt x="842" y="1553"/>
                  <a:pt x="855" y="1540"/>
                  <a:pt x="855" y="1525"/>
                </a:cubicBezTo>
                <a:cubicBezTo>
                  <a:pt x="855" y="1479"/>
                  <a:pt x="855" y="1479"/>
                  <a:pt x="855" y="1479"/>
                </a:cubicBezTo>
                <a:cubicBezTo>
                  <a:pt x="855" y="1463"/>
                  <a:pt x="842" y="1451"/>
                  <a:pt x="826" y="1451"/>
                </a:cubicBezTo>
                <a:moveTo>
                  <a:pt x="944" y="490"/>
                </a:moveTo>
                <a:cubicBezTo>
                  <a:pt x="944" y="480"/>
                  <a:pt x="936" y="472"/>
                  <a:pt x="925" y="472"/>
                </a:cubicBezTo>
                <a:cubicBezTo>
                  <a:pt x="915" y="472"/>
                  <a:pt x="907" y="480"/>
                  <a:pt x="907" y="490"/>
                </a:cubicBezTo>
                <a:cubicBezTo>
                  <a:pt x="907" y="500"/>
                  <a:pt x="915" y="509"/>
                  <a:pt x="925" y="509"/>
                </a:cubicBezTo>
                <a:cubicBezTo>
                  <a:pt x="936" y="509"/>
                  <a:pt x="944" y="500"/>
                  <a:pt x="944" y="490"/>
                </a:cubicBezTo>
                <a:cubicBezTo>
                  <a:pt x="944" y="490"/>
                  <a:pt x="944" y="490"/>
                  <a:pt x="944" y="490"/>
                </a:cubicBezTo>
                <a:moveTo>
                  <a:pt x="925" y="605"/>
                </a:moveTo>
                <a:cubicBezTo>
                  <a:pt x="925" y="605"/>
                  <a:pt x="925" y="605"/>
                  <a:pt x="925" y="605"/>
                </a:cubicBezTo>
                <a:cubicBezTo>
                  <a:pt x="914" y="605"/>
                  <a:pt x="905" y="614"/>
                  <a:pt x="905" y="625"/>
                </a:cubicBezTo>
                <a:cubicBezTo>
                  <a:pt x="905" y="637"/>
                  <a:pt x="905" y="637"/>
                  <a:pt x="905" y="637"/>
                </a:cubicBezTo>
                <a:cubicBezTo>
                  <a:pt x="905" y="648"/>
                  <a:pt x="914" y="657"/>
                  <a:pt x="925" y="657"/>
                </a:cubicBezTo>
                <a:cubicBezTo>
                  <a:pt x="936" y="657"/>
                  <a:pt x="945" y="648"/>
                  <a:pt x="945" y="637"/>
                </a:cubicBezTo>
                <a:cubicBezTo>
                  <a:pt x="945" y="625"/>
                  <a:pt x="945" y="625"/>
                  <a:pt x="945" y="625"/>
                </a:cubicBezTo>
                <a:cubicBezTo>
                  <a:pt x="945" y="614"/>
                  <a:pt x="936" y="605"/>
                  <a:pt x="925" y="605"/>
                </a:cubicBezTo>
                <a:moveTo>
                  <a:pt x="947" y="767"/>
                </a:moveTo>
                <a:cubicBezTo>
                  <a:pt x="947" y="755"/>
                  <a:pt x="937" y="746"/>
                  <a:pt x="925" y="746"/>
                </a:cubicBezTo>
                <a:cubicBezTo>
                  <a:pt x="913" y="746"/>
                  <a:pt x="904" y="755"/>
                  <a:pt x="904" y="767"/>
                </a:cubicBezTo>
                <a:cubicBezTo>
                  <a:pt x="904" y="783"/>
                  <a:pt x="904" y="783"/>
                  <a:pt x="904" y="783"/>
                </a:cubicBezTo>
                <a:cubicBezTo>
                  <a:pt x="904" y="795"/>
                  <a:pt x="913" y="805"/>
                  <a:pt x="925" y="805"/>
                </a:cubicBezTo>
                <a:cubicBezTo>
                  <a:pt x="937" y="805"/>
                  <a:pt x="947" y="795"/>
                  <a:pt x="947" y="783"/>
                </a:cubicBezTo>
                <a:cubicBezTo>
                  <a:pt x="947" y="767"/>
                  <a:pt x="947" y="767"/>
                  <a:pt x="947" y="767"/>
                </a:cubicBezTo>
                <a:moveTo>
                  <a:pt x="925" y="887"/>
                </a:moveTo>
                <a:cubicBezTo>
                  <a:pt x="925" y="887"/>
                  <a:pt x="925" y="887"/>
                  <a:pt x="925" y="887"/>
                </a:cubicBezTo>
                <a:cubicBezTo>
                  <a:pt x="913" y="887"/>
                  <a:pt x="902" y="897"/>
                  <a:pt x="902" y="910"/>
                </a:cubicBezTo>
                <a:cubicBezTo>
                  <a:pt x="902" y="930"/>
                  <a:pt x="902" y="930"/>
                  <a:pt x="902" y="930"/>
                </a:cubicBezTo>
                <a:cubicBezTo>
                  <a:pt x="902" y="943"/>
                  <a:pt x="913" y="953"/>
                  <a:pt x="925" y="953"/>
                </a:cubicBezTo>
                <a:cubicBezTo>
                  <a:pt x="938" y="953"/>
                  <a:pt x="948" y="943"/>
                  <a:pt x="948" y="930"/>
                </a:cubicBezTo>
                <a:cubicBezTo>
                  <a:pt x="948" y="910"/>
                  <a:pt x="948" y="910"/>
                  <a:pt x="948" y="910"/>
                </a:cubicBezTo>
                <a:cubicBezTo>
                  <a:pt x="948" y="897"/>
                  <a:pt x="938" y="887"/>
                  <a:pt x="925" y="887"/>
                </a:cubicBezTo>
                <a:moveTo>
                  <a:pt x="950" y="1052"/>
                </a:moveTo>
                <a:cubicBezTo>
                  <a:pt x="950" y="1039"/>
                  <a:pt x="939" y="1028"/>
                  <a:pt x="925" y="1028"/>
                </a:cubicBezTo>
                <a:cubicBezTo>
                  <a:pt x="912" y="1028"/>
                  <a:pt x="901" y="1039"/>
                  <a:pt x="901" y="1052"/>
                </a:cubicBezTo>
                <a:cubicBezTo>
                  <a:pt x="901" y="1077"/>
                  <a:pt x="901" y="1077"/>
                  <a:pt x="901" y="1077"/>
                </a:cubicBezTo>
                <a:cubicBezTo>
                  <a:pt x="901" y="1090"/>
                  <a:pt x="912" y="1101"/>
                  <a:pt x="925" y="1101"/>
                </a:cubicBezTo>
                <a:cubicBezTo>
                  <a:pt x="939" y="1101"/>
                  <a:pt x="950" y="1090"/>
                  <a:pt x="950" y="1077"/>
                </a:cubicBezTo>
                <a:cubicBezTo>
                  <a:pt x="950" y="1052"/>
                  <a:pt x="950" y="1052"/>
                  <a:pt x="950" y="1052"/>
                </a:cubicBezTo>
                <a:moveTo>
                  <a:pt x="925" y="1169"/>
                </a:moveTo>
                <a:cubicBezTo>
                  <a:pt x="925" y="1169"/>
                  <a:pt x="925" y="1169"/>
                  <a:pt x="925" y="1169"/>
                </a:cubicBezTo>
                <a:cubicBezTo>
                  <a:pt x="911" y="1169"/>
                  <a:pt x="900" y="1180"/>
                  <a:pt x="900" y="1194"/>
                </a:cubicBezTo>
                <a:cubicBezTo>
                  <a:pt x="900" y="1223"/>
                  <a:pt x="900" y="1223"/>
                  <a:pt x="900" y="1223"/>
                </a:cubicBezTo>
                <a:cubicBezTo>
                  <a:pt x="900" y="1238"/>
                  <a:pt x="911" y="1249"/>
                  <a:pt x="925" y="1249"/>
                </a:cubicBezTo>
                <a:cubicBezTo>
                  <a:pt x="939" y="1249"/>
                  <a:pt x="951" y="1238"/>
                  <a:pt x="951" y="1223"/>
                </a:cubicBezTo>
                <a:cubicBezTo>
                  <a:pt x="951" y="1194"/>
                  <a:pt x="951" y="1194"/>
                  <a:pt x="951" y="1194"/>
                </a:cubicBezTo>
                <a:cubicBezTo>
                  <a:pt x="951" y="1180"/>
                  <a:pt x="939" y="1169"/>
                  <a:pt x="925" y="1169"/>
                </a:cubicBezTo>
                <a:moveTo>
                  <a:pt x="952" y="1337"/>
                </a:moveTo>
                <a:cubicBezTo>
                  <a:pt x="952" y="1322"/>
                  <a:pt x="940" y="1310"/>
                  <a:pt x="925" y="1310"/>
                </a:cubicBezTo>
                <a:cubicBezTo>
                  <a:pt x="910" y="1310"/>
                  <a:pt x="898" y="1322"/>
                  <a:pt x="898" y="1337"/>
                </a:cubicBezTo>
                <a:cubicBezTo>
                  <a:pt x="898" y="1370"/>
                  <a:pt x="898" y="1370"/>
                  <a:pt x="898" y="1370"/>
                </a:cubicBezTo>
                <a:cubicBezTo>
                  <a:pt x="898" y="1385"/>
                  <a:pt x="910" y="1397"/>
                  <a:pt x="925" y="1397"/>
                </a:cubicBezTo>
                <a:cubicBezTo>
                  <a:pt x="940" y="1397"/>
                  <a:pt x="952" y="1385"/>
                  <a:pt x="952" y="1370"/>
                </a:cubicBezTo>
                <a:cubicBezTo>
                  <a:pt x="952" y="1337"/>
                  <a:pt x="952" y="1337"/>
                  <a:pt x="952" y="1337"/>
                </a:cubicBezTo>
                <a:moveTo>
                  <a:pt x="955" y="1629"/>
                </a:moveTo>
                <a:cubicBezTo>
                  <a:pt x="955" y="1613"/>
                  <a:pt x="942" y="1599"/>
                  <a:pt x="925" y="1599"/>
                </a:cubicBezTo>
                <a:cubicBezTo>
                  <a:pt x="909" y="1599"/>
                  <a:pt x="895" y="1613"/>
                  <a:pt x="895" y="1629"/>
                </a:cubicBezTo>
                <a:cubicBezTo>
                  <a:pt x="895" y="1687"/>
                  <a:pt x="895" y="1687"/>
                  <a:pt x="895" y="1687"/>
                </a:cubicBezTo>
                <a:cubicBezTo>
                  <a:pt x="895" y="1703"/>
                  <a:pt x="909" y="1717"/>
                  <a:pt x="925" y="1717"/>
                </a:cubicBezTo>
                <a:cubicBezTo>
                  <a:pt x="942" y="1717"/>
                  <a:pt x="955" y="1703"/>
                  <a:pt x="955" y="1687"/>
                </a:cubicBezTo>
                <a:cubicBezTo>
                  <a:pt x="955" y="1629"/>
                  <a:pt x="955" y="1629"/>
                  <a:pt x="955" y="1629"/>
                </a:cubicBezTo>
                <a:moveTo>
                  <a:pt x="925" y="1756"/>
                </a:moveTo>
                <a:cubicBezTo>
                  <a:pt x="925" y="1756"/>
                  <a:pt x="925" y="1756"/>
                  <a:pt x="925" y="1756"/>
                </a:cubicBezTo>
                <a:cubicBezTo>
                  <a:pt x="908" y="1756"/>
                  <a:pt x="894" y="1770"/>
                  <a:pt x="894" y="1787"/>
                </a:cubicBezTo>
                <a:cubicBezTo>
                  <a:pt x="894" y="1857"/>
                  <a:pt x="894" y="1857"/>
                  <a:pt x="894" y="1857"/>
                </a:cubicBezTo>
                <a:cubicBezTo>
                  <a:pt x="894" y="1874"/>
                  <a:pt x="908" y="1888"/>
                  <a:pt x="925" y="1888"/>
                </a:cubicBezTo>
                <a:cubicBezTo>
                  <a:pt x="943" y="1888"/>
                  <a:pt x="957" y="1874"/>
                  <a:pt x="957" y="1857"/>
                </a:cubicBezTo>
                <a:cubicBezTo>
                  <a:pt x="957" y="1787"/>
                  <a:pt x="957" y="1787"/>
                  <a:pt x="957" y="1787"/>
                </a:cubicBezTo>
                <a:cubicBezTo>
                  <a:pt x="957" y="1770"/>
                  <a:pt x="943" y="1756"/>
                  <a:pt x="925" y="1756"/>
                </a:cubicBezTo>
                <a:moveTo>
                  <a:pt x="958" y="1953"/>
                </a:moveTo>
                <a:cubicBezTo>
                  <a:pt x="958" y="1935"/>
                  <a:pt x="943" y="1920"/>
                  <a:pt x="925" y="1920"/>
                </a:cubicBezTo>
                <a:cubicBezTo>
                  <a:pt x="907" y="1920"/>
                  <a:pt x="892" y="1935"/>
                  <a:pt x="892" y="1953"/>
                </a:cubicBezTo>
                <a:cubicBezTo>
                  <a:pt x="892" y="2042"/>
                  <a:pt x="892" y="2042"/>
                  <a:pt x="892" y="2042"/>
                </a:cubicBezTo>
                <a:cubicBezTo>
                  <a:pt x="892" y="2060"/>
                  <a:pt x="907" y="2075"/>
                  <a:pt x="925" y="2075"/>
                </a:cubicBezTo>
                <a:cubicBezTo>
                  <a:pt x="943" y="2075"/>
                  <a:pt x="958" y="2060"/>
                  <a:pt x="958" y="2042"/>
                </a:cubicBezTo>
                <a:cubicBezTo>
                  <a:pt x="958" y="1953"/>
                  <a:pt x="958" y="1953"/>
                  <a:pt x="958" y="1953"/>
                </a:cubicBezTo>
                <a:moveTo>
                  <a:pt x="944" y="369"/>
                </a:moveTo>
                <a:cubicBezTo>
                  <a:pt x="944" y="359"/>
                  <a:pt x="936" y="351"/>
                  <a:pt x="925" y="351"/>
                </a:cubicBezTo>
                <a:cubicBezTo>
                  <a:pt x="915" y="351"/>
                  <a:pt x="907" y="359"/>
                  <a:pt x="907" y="369"/>
                </a:cubicBezTo>
                <a:cubicBezTo>
                  <a:pt x="907" y="379"/>
                  <a:pt x="915" y="387"/>
                  <a:pt x="925" y="387"/>
                </a:cubicBezTo>
                <a:cubicBezTo>
                  <a:pt x="936" y="387"/>
                  <a:pt x="944" y="379"/>
                  <a:pt x="944" y="369"/>
                </a:cubicBezTo>
                <a:cubicBezTo>
                  <a:pt x="944" y="369"/>
                  <a:pt x="944" y="369"/>
                  <a:pt x="944" y="369"/>
                </a:cubicBezTo>
                <a:moveTo>
                  <a:pt x="944" y="252"/>
                </a:moveTo>
                <a:cubicBezTo>
                  <a:pt x="944" y="242"/>
                  <a:pt x="936" y="234"/>
                  <a:pt x="925" y="234"/>
                </a:cubicBezTo>
                <a:cubicBezTo>
                  <a:pt x="915" y="234"/>
                  <a:pt x="907" y="242"/>
                  <a:pt x="907" y="252"/>
                </a:cubicBezTo>
                <a:cubicBezTo>
                  <a:pt x="907" y="262"/>
                  <a:pt x="915" y="271"/>
                  <a:pt x="925" y="271"/>
                </a:cubicBezTo>
                <a:cubicBezTo>
                  <a:pt x="936" y="271"/>
                  <a:pt x="944" y="262"/>
                  <a:pt x="944" y="252"/>
                </a:cubicBezTo>
                <a:cubicBezTo>
                  <a:pt x="944" y="252"/>
                  <a:pt x="944" y="252"/>
                  <a:pt x="944" y="252"/>
                </a:cubicBezTo>
                <a:moveTo>
                  <a:pt x="944" y="135"/>
                </a:moveTo>
                <a:cubicBezTo>
                  <a:pt x="944" y="125"/>
                  <a:pt x="936" y="117"/>
                  <a:pt x="925" y="117"/>
                </a:cubicBezTo>
                <a:cubicBezTo>
                  <a:pt x="915" y="117"/>
                  <a:pt x="907" y="125"/>
                  <a:pt x="907" y="135"/>
                </a:cubicBezTo>
                <a:cubicBezTo>
                  <a:pt x="907" y="146"/>
                  <a:pt x="915" y="154"/>
                  <a:pt x="925" y="154"/>
                </a:cubicBezTo>
                <a:cubicBezTo>
                  <a:pt x="936" y="154"/>
                  <a:pt x="944" y="146"/>
                  <a:pt x="944" y="135"/>
                </a:cubicBezTo>
                <a:cubicBezTo>
                  <a:pt x="944" y="135"/>
                  <a:pt x="944" y="135"/>
                  <a:pt x="944" y="135"/>
                </a:cubicBezTo>
                <a:moveTo>
                  <a:pt x="944" y="19"/>
                </a:moveTo>
                <a:cubicBezTo>
                  <a:pt x="944" y="9"/>
                  <a:pt x="936" y="0"/>
                  <a:pt x="925" y="0"/>
                </a:cubicBezTo>
                <a:cubicBezTo>
                  <a:pt x="915" y="0"/>
                  <a:pt x="907" y="9"/>
                  <a:pt x="907" y="19"/>
                </a:cubicBezTo>
                <a:cubicBezTo>
                  <a:pt x="907" y="29"/>
                  <a:pt x="915" y="37"/>
                  <a:pt x="925" y="37"/>
                </a:cubicBezTo>
                <a:cubicBezTo>
                  <a:pt x="936" y="37"/>
                  <a:pt x="944" y="29"/>
                  <a:pt x="944" y="19"/>
                </a:cubicBezTo>
                <a:cubicBezTo>
                  <a:pt x="944" y="19"/>
                  <a:pt x="944" y="19"/>
                  <a:pt x="944" y="19"/>
                </a:cubicBezTo>
                <a:moveTo>
                  <a:pt x="925" y="1451"/>
                </a:moveTo>
                <a:cubicBezTo>
                  <a:pt x="925" y="1451"/>
                  <a:pt x="925" y="1451"/>
                  <a:pt x="925" y="1451"/>
                </a:cubicBezTo>
                <a:cubicBezTo>
                  <a:pt x="910" y="1451"/>
                  <a:pt x="897" y="1463"/>
                  <a:pt x="897" y="1479"/>
                </a:cubicBezTo>
                <a:cubicBezTo>
                  <a:pt x="897" y="1525"/>
                  <a:pt x="897" y="1525"/>
                  <a:pt x="897" y="1525"/>
                </a:cubicBezTo>
                <a:cubicBezTo>
                  <a:pt x="897" y="1540"/>
                  <a:pt x="910" y="1553"/>
                  <a:pt x="925" y="1553"/>
                </a:cubicBezTo>
                <a:cubicBezTo>
                  <a:pt x="941" y="1553"/>
                  <a:pt x="954" y="1540"/>
                  <a:pt x="954" y="1525"/>
                </a:cubicBezTo>
                <a:cubicBezTo>
                  <a:pt x="954" y="1479"/>
                  <a:pt x="954" y="1479"/>
                  <a:pt x="954" y="1479"/>
                </a:cubicBezTo>
                <a:cubicBezTo>
                  <a:pt x="954" y="1463"/>
                  <a:pt x="941" y="1451"/>
                  <a:pt x="925" y="1451"/>
                </a:cubicBezTo>
                <a:moveTo>
                  <a:pt x="1043" y="490"/>
                </a:moveTo>
                <a:cubicBezTo>
                  <a:pt x="1043" y="480"/>
                  <a:pt x="1035" y="472"/>
                  <a:pt x="1024" y="472"/>
                </a:cubicBezTo>
                <a:cubicBezTo>
                  <a:pt x="1014" y="472"/>
                  <a:pt x="1006" y="480"/>
                  <a:pt x="1006" y="490"/>
                </a:cubicBezTo>
                <a:cubicBezTo>
                  <a:pt x="1006" y="500"/>
                  <a:pt x="1014" y="509"/>
                  <a:pt x="1024" y="509"/>
                </a:cubicBezTo>
                <a:cubicBezTo>
                  <a:pt x="1035" y="509"/>
                  <a:pt x="1043" y="500"/>
                  <a:pt x="1043" y="490"/>
                </a:cubicBezTo>
                <a:cubicBezTo>
                  <a:pt x="1043" y="490"/>
                  <a:pt x="1043" y="490"/>
                  <a:pt x="1043" y="490"/>
                </a:cubicBezTo>
                <a:moveTo>
                  <a:pt x="1024" y="605"/>
                </a:moveTo>
                <a:cubicBezTo>
                  <a:pt x="1024" y="605"/>
                  <a:pt x="1024" y="605"/>
                  <a:pt x="1024" y="605"/>
                </a:cubicBezTo>
                <a:cubicBezTo>
                  <a:pt x="1013" y="605"/>
                  <a:pt x="1004" y="614"/>
                  <a:pt x="1004" y="625"/>
                </a:cubicBezTo>
                <a:cubicBezTo>
                  <a:pt x="1004" y="637"/>
                  <a:pt x="1004" y="637"/>
                  <a:pt x="1004" y="637"/>
                </a:cubicBezTo>
                <a:cubicBezTo>
                  <a:pt x="1004" y="648"/>
                  <a:pt x="1013" y="657"/>
                  <a:pt x="1024" y="657"/>
                </a:cubicBezTo>
                <a:cubicBezTo>
                  <a:pt x="1035" y="657"/>
                  <a:pt x="1044" y="648"/>
                  <a:pt x="1044" y="637"/>
                </a:cubicBezTo>
                <a:cubicBezTo>
                  <a:pt x="1044" y="625"/>
                  <a:pt x="1044" y="625"/>
                  <a:pt x="1044" y="625"/>
                </a:cubicBezTo>
                <a:cubicBezTo>
                  <a:pt x="1044" y="614"/>
                  <a:pt x="1035" y="605"/>
                  <a:pt x="1024" y="605"/>
                </a:cubicBezTo>
                <a:moveTo>
                  <a:pt x="1046" y="767"/>
                </a:moveTo>
                <a:cubicBezTo>
                  <a:pt x="1046" y="755"/>
                  <a:pt x="1036" y="746"/>
                  <a:pt x="1024" y="746"/>
                </a:cubicBezTo>
                <a:cubicBezTo>
                  <a:pt x="1013" y="746"/>
                  <a:pt x="1003" y="755"/>
                  <a:pt x="1003" y="767"/>
                </a:cubicBezTo>
                <a:cubicBezTo>
                  <a:pt x="1003" y="783"/>
                  <a:pt x="1003" y="783"/>
                  <a:pt x="1003" y="783"/>
                </a:cubicBezTo>
                <a:cubicBezTo>
                  <a:pt x="1003" y="795"/>
                  <a:pt x="1013" y="805"/>
                  <a:pt x="1024" y="805"/>
                </a:cubicBezTo>
                <a:cubicBezTo>
                  <a:pt x="1036" y="805"/>
                  <a:pt x="1046" y="795"/>
                  <a:pt x="1046" y="783"/>
                </a:cubicBezTo>
                <a:cubicBezTo>
                  <a:pt x="1046" y="767"/>
                  <a:pt x="1046" y="767"/>
                  <a:pt x="1046" y="767"/>
                </a:cubicBezTo>
                <a:moveTo>
                  <a:pt x="1024" y="887"/>
                </a:moveTo>
                <a:cubicBezTo>
                  <a:pt x="1024" y="887"/>
                  <a:pt x="1024" y="887"/>
                  <a:pt x="1024" y="887"/>
                </a:cubicBezTo>
                <a:cubicBezTo>
                  <a:pt x="1012" y="887"/>
                  <a:pt x="1002" y="897"/>
                  <a:pt x="1002" y="910"/>
                </a:cubicBezTo>
                <a:cubicBezTo>
                  <a:pt x="1002" y="930"/>
                  <a:pt x="1002" y="930"/>
                  <a:pt x="1002" y="930"/>
                </a:cubicBezTo>
                <a:cubicBezTo>
                  <a:pt x="1002" y="943"/>
                  <a:pt x="1012" y="953"/>
                  <a:pt x="1024" y="953"/>
                </a:cubicBezTo>
                <a:cubicBezTo>
                  <a:pt x="1037" y="953"/>
                  <a:pt x="1047" y="943"/>
                  <a:pt x="1047" y="930"/>
                </a:cubicBezTo>
                <a:cubicBezTo>
                  <a:pt x="1047" y="910"/>
                  <a:pt x="1047" y="910"/>
                  <a:pt x="1047" y="910"/>
                </a:cubicBezTo>
                <a:cubicBezTo>
                  <a:pt x="1047" y="897"/>
                  <a:pt x="1037" y="887"/>
                  <a:pt x="1024" y="887"/>
                </a:cubicBezTo>
                <a:moveTo>
                  <a:pt x="1049" y="1052"/>
                </a:moveTo>
                <a:cubicBezTo>
                  <a:pt x="1049" y="1039"/>
                  <a:pt x="1038" y="1028"/>
                  <a:pt x="1024" y="1028"/>
                </a:cubicBezTo>
                <a:cubicBezTo>
                  <a:pt x="1011" y="1028"/>
                  <a:pt x="1000" y="1039"/>
                  <a:pt x="1000" y="1052"/>
                </a:cubicBezTo>
                <a:cubicBezTo>
                  <a:pt x="1000" y="1077"/>
                  <a:pt x="1000" y="1077"/>
                  <a:pt x="1000" y="1077"/>
                </a:cubicBezTo>
                <a:cubicBezTo>
                  <a:pt x="1000" y="1090"/>
                  <a:pt x="1011" y="1101"/>
                  <a:pt x="1024" y="1101"/>
                </a:cubicBezTo>
                <a:cubicBezTo>
                  <a:pt x="1038" y="1101"/>
                  <a:pt x="1049" y="1090"/>
                  <a:pt x="1049" y="1077"/>
                </a:cubicBezTo>
                <a:cubicBezTo>
                  <a:pt x="1049" y="1052"/>
                  <a:pt x="1049" y="1052"/>
                  <a:pt x="1049" y="1052"/>
                </a:cubicBezTo>
                <a:moveTo>
                  <a:pt x="1024" y="1169"/>
                </a:moveTo>
                <a:cubicBezTo>
                  <a:pt x="1024" y="1169"/>
                  <a:pt x="1024" y="1169"/>
                  <a:pt x="1024" y="1169"/>
                </a:cubicBezTo>
                <a:cubicBezTo>
                  <a:pt x="1010" y="1169"/>
                  <a:pt x="999" y="1180"/>
                  <a:pt x="999" y="1194"/>
                </a:cubicBezTo>
                <a:cubicBezTo>
                  <a:pt x="999" y="1223"/>
                  <a:pt x="999" y="1223"/>
                  <a:pt x="999" y="1223"/>
                </a:cubicBezTo>
                <a:cubicBezTo>
                  <a:pt x="999" y="1238"/>
                  <a:pt x="1010" y="1249"/>
                  <a:pt x="1024" y="1249"/>
                </a:cubicBezTo>
                <a:cubicBezTo>
                  <a:pt x="1039" y="1249"/>
                  <a:pt x="1050" y="1238"/>
                  <a:pt x="1050" y="1223"/>
                </a:cubicBezTo>
                <a:cubicBezTo>
                  <a:pt x="1050" y="1194"/>
                  <a:pt x="1050" y="1194"/>
                  <a:pt x="1050" y="1194"/>
                </a:cubicBezTo>
                <a:cubicBezTo>
                  <a:pt x="1050" y="1180"/>
                  <a:pt x="1039" y="1169"/>
                  <a:pt x="1024" y="1169"/>
                </a:cubicBezTo>
                <a:moveTo>
                  <a:pt x="1051" y="1337"/>
                </a:moveTo>
                <a:cubicBezTo>
                  <a:pt x="1051" y="1322"/>
                  <a:pt x="1039" y="1310"/>
                  <a:pt x="1024" y="1310"/>
                </a:cubicBezTo>
                <a:cubicBezTo>
                  <a:pt x="1009" y="1310"/>
                  <a:pt x="997" y="1322"/>
                  <a:pt x="997" y="1337"/>
                </a:cubicBezTo>
                <a:cubicBezTo>
                  <a:pt x="997" y="1370"/>
                  <a:pt x="997" y="1370"/>
                  <a:pt x="997" y="1370"/>
                </a:cubicBezTo>
                <a:cubicBezTo>
                  <a:pt x="997" y="1385"/>
                  <a:pt x="1009" y="1397"/>
                  <a:pt x="1024" y="1397"/>
                </a:cubicBezTo>
                <a:cubicBezTo>
                  <a:pt x="1039" y="1397"/>
                  <a:pt x="1051" y="1385"/>
                  <a:pt x="1051" y="1370"/>
                </a:cubicBezTo>
                <a:cubicBezTo>
                  <a:pt x="1051" y="1337"/>
                  <a:pt x="1051" y="1337"/>
                  <a:pt x="1051" y="1337"/>
                </a:cubicBezTo>
                <a:moveTo>
                  <a:pt x="1054" y="1629"/>
                </a:moveTo>
                <a:cubicBezTo>
                  <a:pt x="1054" y="1613"/>
                  <a:pt x="1041" y="1599"/>
                  <a:pt x="1024" y="1599"/>
                </a:cubicBezTo>
                <a:cubicBezTo>
                  <a:pt x="1008" y="1599"/>
                  <a:pt x="994" y="1613"/>
                  <a:pt x="994" y="1629"/>
                </a:cubicBezTo>
                <a:cubicBezTo>
                  <a:pt x="994" y="1687"/>
                  <a:pt x="994" y="1687"/>
                  <a:pt x="994" y="1687"/>
                </a:cubicBezTo>
                <a:cubicBezTo>
                  <a:pt x="994" y="1703"/>
                  <a:pt x="1008" y="1717"/>
                  <a:pt x="1024" y="1717"/>
                </a:cubicBezTo>
                <a:cubicBezTo>
                  <a:pt x="1041" y="1717"/>
                  <a:pt x="1054" y="1703"/>
                  <a:pt x="1054" y="1687"/>
                </a:cubicBezTo>
                <a:cubicBezTo>
                  <a:pt x="1054" y="1629"/>
                  <a:pt x="1054" y="1629"/>
                  <a:pt x="1054" y="1629"/>
                </a:cubicBezTo>
                <a:moveTo>
                  <a:pt x="1024" y="1756"/>
                </a:moveTo>
                <a:cubicBezTo>
                  <a:pt x="1024" y="1756"/>
                  <a:pt x="1024" y="1756"/>
                  <a:pt x="1024" y="1756"/>
                </a:cubicBezTo>
                <a:cubicBezTo>
                  <a:pt x="1007" y="1756"/>
                  <a:pt x="993" y="1770"/>
                  <a:pt x="993" y="1787"/>
                </a:cubicBezTo>
                <a:cubicBezTo>
                  <a:pt x="993" y="1857"/>
                  <a:pt x="993" y="1857"/>
                  <a:pt x="993" y="1857"/>
                </a:cubicBezTo>
                <a:cubicBezTo>
                  <a:pt x="993" y="1874"/>
                  <a:pt x="1007" y="1888"/>
                  <a:pt x="1024" y="1888"/>
                </a:cubicBezTo>
                <a:cubicBezTo>
                  <a:pt x="1042" y="1888"/>
                  <a:pt x="1056" y="1874"/>
                  <a:pt x="1056" y="1857"/>
                </a:cubicBezTo>
                <a:cubicBezTo>
                  <a:pt x="1056" y="1787"/>
                  <a:pt x="1056" y="1787"/>
                  <a:pt x="1056" y="1787"/>
                </a:cubicBezTo>
                <a:cubicBezTo>
                  <a:pt x="1056" y="1770"/>
                  <a:pt x="1042" y="1756"/>
                  <a:pt x="1024" y="1756"/>
                </a:cubicBezTo>
                <a:moveTo>
                  <a:pt x="1057" y="1953"/>
                </a:moveTo>
                <a:cubicBezTo>
                  <a:pt x="1057" y="1935"/>
                  <a:pt x="1043" y="1920"/>
                  <a:pt x="1024" y="1920"/>
                </a:cubicBezTo>
                <a:cubicBezTo>
                  <a:pt x="1006" y="1920"/>
                  <a:pt x="992" y="1935"/>
                  <a:pt x="992" y="1953"/>
                </a:cubicBezTo>
                <a:cubicBezTo>
                  <a:pt x="992" y="2042"/>
                  <a:pt x="992" y="2042"/>
                  <a:pt x="992" y="2042"/>
                </a:cubicBezTo>
                <a:cubicBezTo>
                  <a:pt x="992" y="2060"/>
                  <a:pt x="1006" y="2075"/>
                  <a:pt x="1024" y="2075"/>
                </a:cubicBezTo>
                <a:cubicBezTo>
                  <a:pt x="1043" y="2075"/>
                  <a:pt x="1057" y="2060"/>
                  <a:pt x="1057" y="2042"/>
                </a:cubicBezTo>
                <a:cubicBezTo>
                  <a:pt x="1057" y="1953"/>
                  <a:pt x="1057" y="1953"/>
                  <a:pt x="1057" y="1953"/>
                </a:cubicBezTo>
                <a:moveTo>
                  <a:pt x="1043" y="369"/>
                </a:moveTo>
                <a:cubicBezTo>
                  <a:pt x="1043" y="359"/>
                  <a:pt x="1035" y="351"/>
                  <a:pt x="1024" y="351"/>
                </a:cubicBezTo>
                <a:cubicBezTo>
                  <a:pt x="1014" y="351"/>
                  <a:pt x="1006" y="359"/>
                  <a:pt x="1006" y="369"/>
                </a:cubicBezTo>
                <a:cubicBezTo>
                  <a:pt x="1006" y="379"/>
                  <a:pt x="1014" y="387"/>
                  <a:pt x="1024" y="387"/>
                </a:cubicBezTo>
                <a:cubicBezTo>
                  <a:pt x="1035" y="387"/>
                  <a:pt x="1043" y="379"/>
                  <a:pt x="1043" y="369"/>
                </a:cubicBezTo>
                <a:cubicBezTo>
                  <a:pt x="1043" y="369"/>
                  <a:pt x="1043" y="369"/>
                  <a:pt x="1043" y="369"/>
                </a:cubicBezTo>
                <a:moveTo>
                  <a:pt x="1043" y="252"/>
                </a:moveTo>
                <a:cubicBezTo>
                  <a:pt x="1043" y="242"/>
                  <a:pt x="1035" y="234"/>
                  <a:pt x="1024" y="234"/>
                </a:cubicBezTo>
                <a:cubicBezTo>
                  <a:pt x="1014" y="234"/>
                  <a:pt x="1006" y="242"/>
                  <a:pt x="1006" y="252"/>
                </a:cubicBezTo>
                <a:cubicBezTo>
                  <a:pt x="1006" y="262"/>
                  <a:pt x="1014" y="271"/>
                  <a:pt x="1024" y="271"/>
                </a:cubicBezTo>
                <a:cubicBezTo>
                  <a:pt x="1035" y="271"/>
                  <a:pt x="1043" y="262"/>
                  <a:pt x="1043" y="252"/>
                </a:cubicBezTo>
                <a:cubicBezTo>
                  <a:pt x="1043" y="252"/>
                  <a:pt x="1043" y="252"/>
                  <a:pt x="1043" y="252"/>
                </a:cubicBezTo>
                <a:moveTo>
                  <a:pt x="1043" y="135"/>
                </a:moveTo>
                <a:cubicBezTo>
                  <a:pt x="1043" y="125"/>
                  <a:pt x="1035" y="117"/>
                  <a:pt x="1024" y="117"/>
                </a:cubicBezTo>
                <a:cubicBezTo>
                  <a:pt x="1014" y="117"/>
                  <a:pt x="1006" y="125"/>
                  <a:pt x="1006" y="135"/>
                </a:cubicBezTo>
                <a:cubicBezTo>
                  <a:pt x="1006" y="146"/>
                  <a:pt x="1014" y="154"/>
                  <a:pt x="1024" y="154"/>
                </a:cubicBezTo>
                <a:cubicBezTo>
                  <a:pt x="1035" y="154"/>
                  <a:pt x="1043" y="146"/>
                  <a:pt x="1043" y="135"/>
                </a:cubicBezTo>
                <a:cubicBezTo>
                  <a:pt x="1043" y="135"/>
                  <a:pt x="1043" y="135"/>
                  <a:pt x="1043" y="135"/>
                </a:cubicBezTo>
                <a:moveTo>
                  <a:pt x="1043" y="19"/>
                </a:moveTo>
                <a:cubicBezTo>
                  <a:pt x="1043" y="9"/>
                  <a:pt x="1035" y="0"/>
                  <a:pt x="1024" y="0"/>
                </a:cubicBezTo>
                <a:cubicBezTo>
                  <a:pt x="1014" y="0"/>
                  <a:pt x="1006" y="9"/>
                  <a:pt x="1006" y="19"/>
                </a:cubicBezTo>
                <a:cubicBezTo>
                  <a:pt x="1006" y="29"/>
                  <a:pt x="1014" y="37"/>
                  <a:pt x="1024" y="37"/>
                </a:cubicBezTo>
                <a:cubicBezTo>
                  <a:pt x="1035" y="37"/>
                  <a:pt x="1043" y="29"/>
                  <a:pt x="1043" y="19"/>
                </a:cubicBezTo>
                <a:cubicBezTo>
                  <a:pt x="1043" y="19"/>
                  <a:pt x="1043" y="19"/>
                  <a:pt x="1043" y="19"/>
                </a:cubicBezTo>
                <a:moveTo>
                  <a:pt x="1024" y="1451"/>
                </a:moveTo>
                <a:cubicBezTo>
                  <a:pt x="1024" y="1451"/>
                  <a:pt x="1024" y="1451"/>
                  <a:pt x="1024" y="1451"/>
                </a:cubicBezTo>
                <a:cubicBezTo>
                  <a:pt x="1009" y="1451"/>
                  <a:pt x="996" y="1463"/>
                  <a:pt x="996" y="1479"/>
                </a:cubicBezTo>
                <a:cubicBezTo>
                  <a:pt x="996" y="1525"/>
                  <a:pt x="996" y="1525"/>
                  <a:pt x="996" y="1525"/>
                </a:cubicBezTo>
                <a:cubicBezTo>
                  <a:pt x="996" y="1540"/>
                  <a:pt x="1009" y="1553"/>
                  <a:pt x="1024" y="1553"/>
                </a:cubicBezTo>
                <a:cubicBezTo>
                  <a:pt x="1040" y="1553"/>
                  <a:pt x="1053" y="1540"/>
                  <a:pt x="1053" y="1525"/>
                </a:cubicBezTo>
                <a:cubicBezTo>
                  <a:pt x="1053" y="1479"/>
                  <a:pt x="1053" y="1479"/>
                  <a:pt x="1053" y="1479"/>
                </a:cubicBezTo>
                <a:cubicBezTo>
                  <a:pt x="1053" y="1463"/>
                  <a:pt x="1040" y="1451"/>
                  <a:pt x="1024" y="1451"/>
                </a:cubicBezTo>
                <a:moveTo>
                  <a:pt x="1142" y="490"/>
                </a:moveTo>
                <a:cubicBezTo>
                  <a:pt x="1142" y="480"/>
                  <a:pt x="1134" y="472"/>
                  <a:pt x="1123" y="472"/>
                </a:cubicBezTo>
                <a:cubicBezTo>
                  <a:pt x="1113" y="472"/>
                  <a:pt x="1105" y="480"/>
                  <a:pt x="1105" y="490"/>
                </a:cubicBezTo>
                <a:cubicBezTo>
                  <a:pt x="1105" y="500"/>
                  <a:pt x="1113" y="509"/>
                  <a:pt x="1123" y="509"/>
                </a:cubicBezTo>
                <a:cubicBezTo>
                  <a:pt x="1134" y="509"/>
                  <a:pt x="1142" y="500"/>
                  <a:pt x="1142" y="490"/>
                </a:cubicBezTo>
                <a:cubicBezTo>
                  <a:pt x="1142" y="490"/>
                  <a:pt x="1142" y="490"/>
                  <a:pt x="1142" y="490"/>
                </a:cubicBezTo>
                <a:moveTo>
                  <a:pt x="1123" y="605"/>
                </a:moveTo>
                <a:cubicBezTo>
                  <a:pt x="1123" y="605"/>
                  <a:pt x="1123" y="605"/>
                  <a:pt x="1123" y="605"/>
                </a:cubicBezTo>
                <a:cubicBezTo>
                  <a:pt x="1112" y="605"/>
                  <a:pt x="1104" y="614"/>
                  <a:pt x="1104" y="625"/>
                </a:cubicBezTo>
                <a:cubicBezTo>
                  <a:pt x="1104" y="637"/>
                  <a:pt x="1104" y="637"/>
                  <a:pt x="1104" y="637"/>
                </a:cubicBezTo>
                <a:cubicBezTo>
                  <a:pt x="1104" y="648"/>
                  <a:pt x="1112" y="657"/>
                  <a:pt x="1123" y="657"/>
                </a:cubicBezTo>
                <a:cubicBezTo>
                  <a:pt x="1135" y="657"/>
                  <a:pt x="1143" y="648"/>
                  <a:pt x="1143" y="637"/>
                </a:cubicBezTo>
                <a:cubicBezTo>
                  <a:pt x="1143" y="625"/>
                  <a:pt x="1143" y="625"/>
                  <a:pt x="1143" y="625"/>
                </a:cubicBezTo>
                <a:cubicBezTo>
                  <a:pt x="1143" y="614"/>
                  <a:pt x="1135" y="605"/>
                  <a:pt x="1123" y="605"/>
                </a:cubicBezTo>
                <a:moveTo>
                  <a:pt x="1145" y="767"/>
                </a:moveTo>
                <a:cubicBezTo>
                  <a:pt x="1145" y="755"/>
                  <a:pt x="1135" y="746"/>
                  <a:pt x="1123" y="746"/>
                </a:cubicBezTo>
                <a:cubicBezTo>
                  <a:pt x="1112" y="746"/>
                  <a:pt x="1102" y="755"/>
                  <a:pt x="1102" y="767"/>
                </a:cubicBezTo>
                <a:cubicBezTo>
                  <a:pt x="1102" y="783"/>
                  <a:pt x="1102" y="783"/>
                  <a:pt x="1102" y="783"/>
                </a:cubicBezTo>
                <a:cubicBezTo>
                  <a:pt x="1102" y="795"/>
                  <a:pt x="1112" y="805"/>
                  <a:pt x="1123" y="805"/>
                </a:cubicBezTo>
                <a:cubicBezTo>
                  <a:pt x="1135" y="805"/>
                  <a:pt x="1145" y="795"/>
                  <a:pt x="1145" y="783"/>
                </a:cubicBezTo>
                <a:cubicBezTo>
                  <a:pt x="1145" y="767"/>
                  <a:pt x="1145" y="767"/>
                  <a:pt x="1145" y="767"/>
                </a:cubicBezTo>
                <a:moveTo>
                  <a:pt x="1123" y="887"/>
                </a:moveTo>
                <a:cubicBezTo>
                  <a:pt x="1123" y="887"/>
                  <a:pt x="1123" y="887"/>
                  <a:pt x="1123" y="887"/>
                </a:cubicBezTo>
                <a:cubicBezTo>
                  <a:pt x="1111" y="887"/>
                  <a:pt x="1101" y="897"/>
                  <a:pt x="1101" y="910"/>
                </a:cubicBezTo>
                <a:cubicBezTo>
                  <a:pt x="1101" y="930"/>
                  <a:pt x="1101" y="930"/>
                  <a:pt x="1101" y="930"/>
                </a:cubicBezTo>
                <a:cubicBezTo>
                  <a:pt x="1101" y="943"/>
                  <a:pt x="1111" y="953"/>
                  <a:pt x="1123" y="953"/>
                </a:cubicBezTo>
                <a:cubicBezTo>
                  <a:pt x="1136" y="953"/>
                  <a:pt x="1146" y="943"/>
                  <a:pt x="1146" y="930"/>
                </a:cubicBezTo>
                <a:cubicBezTo>
                  <a:pt x="1146" y="910"/>
                  <a:pt x="1146" y="910"/>
                  <a:pt x="1146" y="910"/>
                </a:cubicBezTo>
                <a:cubicBezTo>
                  <a:pt x="1146" y="897"/>
                  <a:pt x="1136" y="887"/>
                  <a:pt x="1123" y="887"/>
                </a:cubicBezTo>
                <a:moveTo>
                  <a:pt x="1148" y="1052"/>
                </a:moveTo>
                <a:cubicBezTo>
                  <a:pt x="1148" y="1039"/>
                  <a:pt x="1137" y="1028"/>
                  <a:pt x="1123" y="1028"/>
                </a:cubicBezTo>
                <a:cubicBezTo>
                  <a:pt x="1110" y="1028"/>
                  <a:pt x="1099" y="1039"/>
                  <a:pt x="1099" y="1052"/>
                </a:cubicBezTo>
                <a:cubicBezTo>
                  <a:pt x="1099" y="1077"/>
                  <a:pt x="1099" y="1077"/>
                  <a:pt x="1099" y="1077"/>
                </a:cubicBezTo>
                <a:cubicBezTo>
                  <a:pt x="1099" y="1090"/>
                  <a:pt x="1110" y="1101"/>
                  <a:pt x="1123" y="1101"/>
                </a:cubicBezTo>
                <a:cubicBezTo>
                  <a:pt x="1137" y="1101"/>
                  <a:pt x="1148" y="1090"/>
                  <a:pt x="1148" y="1077"/>
                </a:cubicBezTo>
                <a:cubicBezTo>
                  <a:pt x="1148" y="1052"/>
                  <a:pt x="1148" y="1052"/>
                  <a:pt x="1148" y="1052"/>
                </a:cubicBezTo>
                <a:moveTo>
                  <a:pt x="1123" y="1169"/>
                </a:moveTo>
                <a:cubicBezTo>
                  <a:pt x="1123" y="1169"/>
                  <a:pt x="1123" y="1169"/>
                  <a:pt x="1123" y="1169"/>
                </a:cubicBezTo>
                <a:cubicBezTo>
                  <a:pt x="1109" y="1169"/>
                  <a:pt x="1098" y="1180"/>
                  <a:pt x="1098" y="1194"/>
                </a:cubicBezTo>
                <a:cubicBezTo>
                  <a:pt x="1098" y="1223"/>
                  <a:pt x="1098" y="1223"/>
                  <a:pt x="1098" y="1223"/>
                </a:cubicBezTo>
                <a:cubicBezTo>
                  <a:pt x="1098" y="1238"/>
                  <a:pt x="1109" y="1249"/>
                  <a:pt x="1123" y="1249"/>
                </a:cubicBezTo>
                <a:cubicBezTo>
                  <a:pt x="1138" y="1249"/>
                  <a:pt x="1149" y="1238"/>
                  <a:pt x="1149" y="1223"/>
                </a:cubicBezTo>
                <a:cubicBezTo>
                  <a:pt x="1149" y="1194"/>
                  <a:pt x="1149" y="1194"/>
                  <a:pt x="1149" y="1194"/>
                </a:cubicBezTo>
                <a:cubicBezTo>
                  <a:pt x="1149" y="1180"/>
                  <a:pt x="1138" y="1169"/>
                  <a:pt x="1123" y="1169"/>
                </a:cubicBezTo>
                <a:moveTo>
                  <a:pt x="1151" y="1337"/>
                </a:moveTo>
                <a:cubicBezTo>
                  <a:pt x="1151" y="1322"/>
                  <a:pt x="1138" y="1310"/>
                  <a:pt x="1123" y="1310"/>
                </a:cubicBezTo>
                <a:cubicBezTo>
                  <a:pt x="1109" y="1310"/>
                  <a:pt x="1096" y="1322"/>
                  <a:pt x="1096" y="1337"/>
                </a:cubicBezTo>
                <a:cubicBezTo>
                  <a:pt x="1096" y="1370"/>
                  <a:pt x="1096" y="1370"/>
                  <a:pt x="1096" y="1370"/>
                </a:cubicBezTo>
                <a:cubicBezTo>
                  <a:pt x="1096" y="1385"/>
                  <a:pt x="1109" y="1397"/>
                  <a:pt x="1123" y="1397"/>
                </a:cubicBezTo>
                <a:cubicBezTo>
                  <a:pt x="1138" y="1397"/>
                  <a:pt x="1151" y="1385"/>
                  <a:pt x="1151" y="1370"/>
                </a:cubicBezTo>
                <a:cubicBezTo>
                  <a:pt x="1151" y="1337"/>
                  <a:pt x="1151" y="1337"/>
                  <a:pt x="1151" y="1337"/>
                </a:cubicBezTo>
                <a:moveTo>
                  <a:pt x="1153" y="1629"/>
                </a:moveTo>
                <a:cubicBezTo>
                  <a:pt x="1153" y="1613"/>
                  <a:pt x="1140" y="1599"/>
                  <a:pt x="1123" y="1599"/>
                </a:cubicBezTo>
                <a:cubicBezTo>
                  <a:pt x="1107" y="1599"/>
                  <a:pt x="1094" y="1613"/>
                  <a:pt x="1094" y="1629"/>
                </a:cubicBezTo>
                <a:cubicBezTo>
                  <a:pt x="1094" y="1687"/>
                  <a:pt x="1094" y="1687"/>
                  <a:pt x="1094" y="1687"/>
                </a:cubicBezTo>
                <a:cubicBezTo>
                  <a:pt x="1094" y="1703"/>
                  <a:pt x="1107" y="1717"/>
                  <a:pt x="1123" y="1717"/>
                </a:cubicBezTo>
                <a:cubicBezTo>
                  <a:pt x="1140" y="1717"/>
                  <a:pt x="1153" y="1703"/>
                  <a:pt x="1153" y="1687"/>
                </a:cubicBezTo>
                <a:cubicBezTo>
                  <a:pt x="1153" y="1629"/>
                  <a:pt x="1153" y="1629"/>
                  <a:pt x="1153" y="1629"/>
                </a:cubicBezTo>
                <a:moveTo>
                  <a:pt x="1123" y="1756"/>
                </a:moveTo>
                <a:cubicBezTo>
                  <a:pt x="1123" y="1756"/>
                  <a:pt x="1123" y="1756"/>
                  <a:pt x="1123" y="1756"/>
                </a:cubicBezTo>
                <a:cubicBezTo>
                  <a:pt x="1106" y="1756"/>
                  <a:pt x="1092" y="1770"/>
                  <a:pt x="1092" y="1787"/>
                </a:cubicBezTo>
                <a:cubicBezTo>
                  <a:pt x="1092" y="1857"/>
                  <a:pt x="1092" y="1857"/>
                  <a:pt x="1092" y="1857"/>
                </a:cubicBezTo>
                <a:cubicBezTo>
                  <a:pt x="1092" y="1874"/>
                  <a:pt x="1106" y="1888"/>
                  <a:pt x="1123" y="1888"/>
                </a:cubicBezTo>
                <a:cubicBezTo>
                  <a:pt x="1141" y="1888"/>
                  <a:pt x="1155" y="1874"/>
                  <a:pt x="1155" y="1857"/>
                </a:cubicBezTo>
                <a:cubicBezTo>
                  <a:pt x="1155" y="1787"/>
                  <a:pt x="1155" y="1787"/>
                  <a:pt x="1155" y="1787"/>
                </a:cubicBezTo>
                <a:cubicBezTo>
                  <a:pt x="1155" y="1770"/>
                  <a:pt x="1141" y="1756"/>
                  <a:pt x="1123" y="1756"/>
                </a:cubicBezTo>
                <a:moveTo>
                  <a:pt x="1156" y="1953"/>
                </a:moveTo>
                <a:cubicBezTo>
                  <a:pt x="1156" y="1935"/>
                  <a:pt x="1142" y="1920"/>
                  <a:pt x="1123" y="1920"/>
                </a:cubicBezTo>
                <a:cubicBezTo>
                  <a:pt x="1105" y="1920"/>
                  <a:pt x="1091" y="1935"/>
                  <a:pt x="1091" y="1953"/>
                </a:cubicBezTo>
                <a:cubicBezTo>
                  <a:pt x="1091" y="2042"/>
                  <a:pt x="1091" y="2042"/>
                  <a:pt x="1091" y="2042"/>
                </a:cubicBezTo>
                <a:cubicBezTo>
                  <a:pt x="1091" y="2060"/>
                  <a:pt x="1105" y="2075"/>
                  <a:pt x="1123" y="2075"/>
                </a:cubicBezTo>
                <a:cubicBezTo>
                  <a:pt x="1142" y="2075"/>
                  <a:pt x="1156" y="2060"/>
                  <a:pt x="1156" y="2042"/>
                </a:cubicBezTo>
                <a:cubicBezTo>
                  <a:pt x="1156" y="1953"/>
                  <a:pt x="1156" y="1953"/>
                  <a:pt x="1156" y="1953"/>
                </a:cubicBezTo>
                <a:moveTo>
                  <a:pt x="1142" y="369"/>
                </a:moveTo>
                <a:cubicBezTo>
                  <a:pt x="1142" y="359"/>
                  <a:pt x="1134" y="351"/>
                  <a:pt x="1123" y="351"/>
                </a:cubicBezTo>
                <a:cubicBezTo>
                  <a:pt x="1113" y="351"/>
                  <a:pt x="1105" y="359"/>
                  <a:pt x="1105" y="369"/>
                </a:cubicBezTo>
                <a:cubicBezTo>
                  <a:pt x="1105" y="379"/>
                  <a:pt x="1113" y="387"/>
                  <a:pt x="1123" y="387"/>
                </a:cubicBezTo>
                <a:cubicBezTo>
                  <a:pt x="1134" y="387"/>
                  <a:pt x="1142" y="379"/>
                  <a:pt x="1142" y="369"/>
                </a:cubicBezTo>
                <a:cubicBezTo>
                  <a:pt x="1142" y="369"/>
                  <a:pt x="1142" y="369"/>
                  <a:pt x="1142" y="369"/>
                </a:cubicBezTo>
                <a:moveTo>
                  <a:pt x="1142" y="252"/>
                </a:moveTo>
                <a:cubicBezTo>
                  <a:pt x="1142" y="242"/>
                  <a:pt x="1134" y="234"/>
                  <a:pt x="1123" y="234"/>
                </a:cubicBezTo>
                <a:cubicBezTo>
                  <a:pt x="1113" y="234"/>
                  <a:pt x="1105" y="242"/>
                  <a:pt x="1105" y="252"/>
                </a:cubicBezTo>
                <a:cubicBezTo>
                  <a:pt x="1105" y="262"/>
                  <a:pt x="1113" y="271"/>
                  <a:pt x="1123" y="271"/>
                </a:cubicBezTo>
                <a:cubicBezTo>
                  <a:pt x="1134" y="271"/>
                  <a:pt x="1142" y="262"/>
                  <a:pt x="1142" y="252"/>
                </a:cubicBezTo>
                <a:cubicBezTo>
                  <a:pt x="1142" y="252"/>
                  <a:pt x="1142" y="252"/>
                  <a:pt x="1142" y="252"/>
                </a:cubicBezTo>
                <a:moveTo>
                  <a:pt x="1142" y="135"/>
                </a:moveTo>
                <a:cubicBezTo>
                  <a:pt x="1142" y="125"/>
                  <a:pt x="1134" y="117"/>
                  <a:pt x="1123" y="117"/>
                </a:cubicBezTo>
                <a:cubicBezTo>
                  <a:pt x="1113" y="117"/>
                  <a:pt x="1105" y="125"/>
                  <a:pt x="1105" y="135"/>
                </a:cubicBezTo>
                <a:cubicBezTo>
                  <a:pt x="1105" y="146"/>
                  <a:pt x="1113" y="154"/>
                  <a:pt x="1123" y="154"/>
                </a:cubicBezTo>
                <a:cubicBezTo>
                  <a:pt x="1134" y="154"/>
                  <a:pt x="1142" y="146"/>
                  <a:pt x="1142" y="135"/>
                </a:cubicBezTo>
                <a:cubicBezTo>
                  <a:pt x="1142" y="135"/>
                  <a:pt x="1142" y="135"/>
                  <a:pt x="1142" y="135"/>
                </a:cubicBezTo>
                <a:moveTo>
                  <a:pt x="1142" y="19"/>
                </a:moveTo>
                <a:cubicBezTo>
                  <a:pt x="1142" y="9"/>
                  <a:pt x="1134" y="0"/>
                  <a:pt x="1123" y="0"/>
                </a:cubicBezTo>
                <a:cubicBezTo>
                  <a:pt x="1113" y="0"/>
                  <a:pt x="1105" y="9"/>
                  <a:pt x="1105" y="19"/>
                </a:cubicBezTo>
                <a:cubicBezTo>
                  <a:pt x="1105" y="29"/>
                  <a:pt x="1113" y="37"/>
                  <a:pt x="1123" y="37"/>
                </a:cubicBezTo>
                <a:cubicBezTo>
                  <a:pt x="1134" y="37"/>
                  <a:pt x="1142" y="29"/>
                  <a:pt x="1142" y="19"/>
                </a:cubicBezTo>
                <a:cubicBezTo>
                  <a:pt x="1142" y="19"/>
                  <a:pt x="1142" y="19"/>
                  <a:pt x="1142" y="19"/>
                </a:cubicBezTo>
                <a:moveTo>
                  <a:pt x="1123" y="1451"/>
                </a:moveTo>
                <a:cubicBezTo>
                  <a:pt x="1123" y="1451"/>
                  <a:pt x="1123" y="1451"/>
                  <a:pt x="1123" y="1451"/>
                </a:cubicBezTo>
                <a:cubicBezTo>
                  <a:pt x="1108" y="1451"/>
                  <a:pt x="1095" y="1463"/>
                  <a:pt x="1095" y="1479"/>
                </a:cubicBezTo>
                <a:cubicBezTo>
                  <a:pt x="1095" y="1525"/>
                  <a:pt x="1095" y="1525"/>
                  <a:pt x="1095" y="1525"/>
                </a:cubicBezTo>
                <a:cubicBezTo>
                  <a:pt x="1095" y="1540"/>
                  <a:pt x="1108" y="1553"/>
                  <a:pt x="1123" y="1553"/>
                </a:cubicBezTo>
                <a:cubicBezTo>
                  <a:pt x="1139" y="1553"/>
                  <a:pt x="1152" y="1540"/>
                  <a:pt x="1152" y="1525"/>
                </a:cubicBezTo>
                <a:cubicBezTo>
                  <a:pt x="1152" y="1479"/>
                  <a:pt x="1152" y="1479"/>
                  <a:pt x="1152" y="1479"/>
                </a:cubicBezTo>
                <a:cubicBezTo>
                  <a:pt x="1152" y="1463"/>
                  <a:pt x="1139" y="1451"/>
                  <a:pt x="1123" y="1451"/>
                </a:cubicBezTo>
                <a:moveTo>
                  <a:pt x="1241" y="490"/>
                </a:moveTo>
                <a:cubicBezTo>
                  <a:pt x="1241" y="480"/>
                  <a:pt x="1233" y="472"/>
                  <a:pt x="1223" y="472"/>
                </a:cubicBezTo>
                <a:cubicBezTo>
                  <a:pt x="1212" y="472"/>
                  <a:pt x="1204" y="480"/>
                  <a:pt x="1204" y="490"/>
                </a:cubicBezTo>
                <a:cubicBezTo>
                  <a:pt x="1204" y="500"/>
                  <a:pt x="1212" y="509"/>
                  <a:pt x="1223" y="509"/>
                </a:cubicBezTo>
                <a:cubicBezTo>
                  <a:pt x="1233" y="509"/>
                  <a:pt x="1241" y="500"/>
                  <a:pt x="1241" y="490"/>
                </a:cubicBezTo>
                <a:cubicBezTo>
                  <a:pt x="1241" y="490"/>
                  <a:pt x="1241" y="490"/>
                  <a:pt x="1241" y="490"/>
                </a:cubicBezTo>
                <a:moveTo>
                  <a:pt x="1223" y="605"/>
                </a:moveTo>
                <a:cubicBezTo>
                  <a:pt x="1223" y="605"/>
                  <a:pt x="1223" y="605"/>
                  <a:pt x="1223" y="605"/>
                </a:cubicBezTo>
                <a:cubicBezTo>
                  <a:pt x="1212" y="605"/>
                  <a:pt x="1203" y="614"/>
                  <a:pt x="1203" y="625"/>
                </a:cubicBezTo>
                <a:cubicBezTo>
                  <a:pt x="1203" y="637"/>
                  <a:pt x="1203" y="637"/>
                  <a:pt x="1203" y="637"/>
                </a:cubicBezTo>
                <a:cubicBezTo>
                  <a:pt x="1203" y="648"/>
                  <a:pt x="1212" y="657"/>
                  <a:pt x="1223" y="657"/>
                </a:cubicBezTo>
                <a:cubicBezTo>
                  <a:pt x="1234" y="657"/>
                  <a:pt x="1243" y="648"/>
                  <a:pt x="1243" y="637"/>
                </a:cubicBezTo>
                <a:cubicBezTo>
                  <a:pt x="1243" y="625"/>
                  <a:pt x="1243" y="625"/>
                  <a:pt x="1243" y="625"/>
                </a:cubicBezTo>
                <a:cubicBezTo>
                  <a:pt x="1243" y="614"/>
                  <a:pt x="1234" y="605"/>
                  <a:pt x="1223" y="605"/>
                </a:cubicBezTo>
                <a:moveTo>
                  <a:pt x="1244" y="767"/>
                </a:moveTo>
                <a:cubicBezTo>
                  <a:pt x="1244" y="755"/>
                  <a:pt x="1234" y="746"/>
                  <a:pt x="1223" y="746"/>
                </a:cubicBezTo>
                <a:cubicBezTo>
                  <a:pt x="1211" y="746"/>
                  <a:pt x="1201" y="755"/>
                  <a:pt x="1201" y="767"/>
                </a:cubicBezTo>
                <a:cubicBezTo>
                  <a:pt x="1201" y="783"/>
                  <a:pt x="1201" y="783"/>
                  <a:pt x="1201" y="783"/>
                </a:cubicBezTo>
                <a:cubicBezTo>
                  <a:pt x="1201" y="795"/>
                  <a:pt x="1211" y="805"/>
                  <a:pt x="1223" y="805"/>
                </a:cubicBezTo>
                <a:cubicBezTo>
                  <a:pt x="1234" y="805"/>
                  <a:pt x="1244" y="795"/>
                  <a:pt x="1244" y="783"/>
                </a:cubicBezTo>
                <a:cubicBezTo>
                  <a:pt x="1244" y="767"/>
                  <a:pt x="1244" y="767"/>
                  <a:pt x="1244" y="767"/>
                </a:cubicBezTo>
                <a:moveTo>
                  <a:pt x="1223" y="887"/>
                </a:moveTo>
                <a:cubicBezTo>
                  <a:pt x="1223" y="887"/>
                  <a:pt x="1223" y="887"/>
                  <a:pt x="1223" y="887"/>
                </a:cubicBezTo>
                <a:cubicBezTo>
                  <a:pt x="1210" y="887"/>
                  <a:pt x="1200" y="897"/>
                  <a:pt x="1200" y="910"/>
                </a:cubicBezTo>
                <a:cubicBezTo>
                  <a:pt x="1200" y="930"/>
                  <a:pt x="1200" y="930"/>
                  <a:pt x="1200" y="930"/>
                </a:cubicBezTo>
                <a:cubicBezTo>
                  <a:pt x="1200" y="943"/>
                  <a:pt x="1210" y="953"/>
                  <a:pt x="1223" y="953"/>
                </a:cubicBezTo>
                <a:cubicBezTo>
                  <a:pt x="1235" y="953"/>
                  <a:pt x="1245" y="943"/>
                  <a:pt x="1245" y="930"/>
                </a:cubicBezTo>
                <a:cubicBezTo>
                  <a:pt x="1245" y="910"/>
                  <a:pt x="1245" y="910"/>
                  <a:pt x="1245" y="910"/>
                </a:cubicBezTo>
                <a:cubicBezTo>
                  <a:pt x="1245" y="897"/>
                  <a:pt x="1235" y="887"/>
                  <a:pt x="1223" y="887"/>
                </a:cubicBezTo>
                <a:moveTo>
                  <a:pt x="1247" y="1052"/>
                </a:moveTo>
                <a:cubicBezTo>
                  <a:pt x="1247" y="1039"/>
                  <a:pt x="1236" y="1028"/>
                  <a:pt x="1223" y="1028"/>
                </a:cubicBezTo>
                <a:cubicBezTo>
                  <a:pt x="1209" y="1028"/>
                  <a:pt x="1198" y="1039"/>
                  <a:pt x="1198" y="1052"/>
                </a:cubicBezTo>
                <a:cubicBezTo>
                  <a:pt x="1198" y="1077"/>
                  <a:pt x="1198" y="1077"/>
                  <a:pt x="1198" y="1077"/>
                </a:cubicBezTo>
                <a:cubicBezTo>
                  <a:pt x="1198" y="1090"/>
                  <a:pt x="1209" y="1101"/>
                  <a:pt x="1223" y="1101"/>
                </a:cubicBezTo>
                <a:cubicBezTo>
                  <a:pt x="1236" y="1101"/>
                  <a:pt x="1247" y="1090"/>
                  <a:pt x="1247" y="1077"/>
                </a:cubicBezTo>
                <a:cubicBezTo>
                  <a:pt x="1247" y="1052"/>
                  <a:pt x="1247" y="1052"/>
                  <a:pt x="1247" y="1052"/>
                </a:cubicBezTo>
                <a:moveTo>
                  <a:pt x="1223" y="1169"/>
                </a:moveTo>
                <a:cubicBezTo>
                  <a:pt x="1223" y="1169"/>
                  <a:pt x="1223" y="1169"/>
                  <a:pt x="1223" y="1169"/>
                </a:cubicBezTo>
                <a:cubicBezTo>
                  <a:pt x="1208" y="1169"/>
                  <a:pt x="1197" y="1180"/>
                  <a:pt x="1197" y="1194"/>
                </a:cubicBezTo>
                <a:cubicBezTo>
                  <a:pt x="1197" y="1223"/>
                  <a:pt x="1197" y="1223"/>
                  <a:pt x="1197" y="1223"/>
                </a:cubicBezTo>
                <a:cubicBezTo>
                  <a:pt x="1197" y="1238"/>
                  <a:pt x="1208" y="1249"/>
                  <a:pt x="1223" y="1249"/>
                </a:cubicBezTo>
                <a:cubicBezTo>
                  <a:pt x="1237" y="1249"/>
                  <a:pt x="1248" y="1238"/>
                  <a:pt x="1248" y="1223"/>
                </a:cubicBezTo>
                <a:cubicBezTo>
                  <a:pt x="1248" y="1194"/>
                  <a:pt x="1248" y="1194"/>
                  <a:pt x="1248" y="1194"/>
                </a:cubicBezTo>
                <a:cubicBezTo>
                  <a:pt x="1248" y="1180"/>
                  <a:pt x="1237" y="1169"/>
                  <a:pt x="1223" y="1169"/>
                </a:cubicBezTo>
                <a:moveTo>
                  <a:pt x="1250" y="1337"/>
                </a:moveTo>
                <a:cubicBezTo>
                  <a:pt x="1250" y="1322"/>
                  <a:pt x="1238" y="1310"/>
                  <a:pt x="1223" y="1310"/>
                </a:cubicBezTo>
                <a:cubicBezTo>
                  <a:pt x="1208" y="1310"/>
                  <a:pt x="1196" y="1322"/>
                  <a:pt x="1196" y="1337"/>
                </a:cubicBezTo>
                <a:cubicBezTo>
                  <a:pt x="1196" y="1370"/>
                  <a:pt x="1196" y="1370"/>
                  <a:pt x="1196" y="1370"/>
                </a:cubicBezTo>
                <a:cubicBezTo>
                  <a:pt x="1196" y="1385"/>
                  <a:pt x="1208" y="1397"/>
                  <a:pt x="1223" y="1397"/>
                </a:cubicBezTo>
                <a:cubicBezTo>
                  <a:pt x="1238" y="1397"/>
                  <a:pt x="1250" y="1385"/>
                  <a:pt x="1250" y="1370"/>
                </a:cubicBezTo>
                <a:cubicBezTo>
                  <a:pt x="1250" y="1337"/>
                  <a:pt x="1250" y="1337"/>
                  <a:pt x="1250" y="1337"/>
                </a:cubicBezTo>
                <a:moveTo>
                  <a:pt x="1253" y="1629"/>
                </a:moveTo>
                <a:cubicBezTo>
                  <a:pt x="1253" y="1613"/>
                  <a:pt x="1239" y="1599"/>
                  <a:pt x="1223" y="1599"/>
                </a:cubicBezTo>
                <a:cubicBezTo>
                  <a:pt x="1206" y="1599"/>
                  <a:pt x="1193" y="1613"/>
                  <a:pt x="1193" y="1629"/>
                </a:cubicBezTo>
                <a:cubicBezTo>
                  <a:pt x="1193" y="1687"/>
                  <a:pt x="1193" y="1687"/>
                  <a:pt x="1193" y="1687"/>
                </a:cubicBezTo>
                <a:cubicBezTo>
                  <a:pt x="1193" y="1703"/>
                  <a:pt x="1206" y="1717"/>
                  <a:pt x="1223" y="1717"/>
                </a:cubicBezTo>
                <a:cubicBezTo>
                  <a:pt x="1239" y="1717"/>
                  <a:pt x="1253" y="1703"/>
                  <a:pt x="1253" y="1687"/>
                </a:cubicBezTo>
                <a:cubicBezTo>
                  <a:pt x="1253" y="1629"/>
                  <a:pt x="1253" y="1629"/>
                  <a:pt x="1253" y="1629"/>
                </a:cubicBezTo>
                <a:moveTo>
                  <a:pt x="1223" y="1756"/>
                </a:moveTo>
                <a:cubicBezTo>
                  <a:pt x="1223" y="1756"/>
                  <a:pt x="1223" y="1756"/>
                  <a:pt x="1223" y="1756"/>
                </a:cubicBezTo>
                <a:cubicBezTo>
                  <a:pt x="1205" y="1756"/>
                  <a:pt x="1191" y="1770"/>
                  <a:pt x="1191" y="1787"/>
                </a:cubicBezTo>
                <a:cubicBezTo>
                  <a:pt x="1191" y="1857"/>
                  <a:pt x="1191" y="1857"/>
                  <a:pt x="1191" y="1857"/>
                </a:cubicBezTo>
                <a:cubicBezTo>
                  <a:pt x="1191" y="1874"/>
                  <a:pt x="1205" y="1888"/>
                  <a:pt x="1223" y="1888"/>
                </a:cubicBezTo>
                <a:cubicBezTo>
                  <a:pt x="1240" y="1888"/>
                  <a:pt x="1254" y="1874"/>
                  <a:pt x="1254" y="1857"/>
                </a:cubicBezTo>
                <a:cubicBezTo>
                  <a:pt x="1254" y="1787"/>
                  <a:pt x="1254" y="1787"/>
                  <a:pt x="1254" y="1787"/>
                </a:cubicBezTo>
                <a:cubicBezTo>
                  <a:pt x="1254" y="1770"/>
                  <a:pt x="1240" y="1756"/>
                  <a:pt x="1223" y="1756"/>
                </a:cubicBezTo>
                <a:moveTo>
                  <a:pt x="1255" y="1953"/>
                </a:moveTo>
                <a:cubicBezTo>
                  <a:pt x="1255" y="1935"/>
                  <a:pt x="1241" y="1920"/>
                  <a:pt x="1223" y="1920"/>
                </a:cubicBezTo>
                <a:cubicBezTo>
                  <a:pt x="1204" y="1920"/>
                  <a:pt x="1190" y="1935"/>
                  <a:pt x="1190" y="1953"/>
                </a:cubicBezTo>
                <a:cubicBezTo>
                  <a:pt x="1190" y="2042"/>
                  <a:pt x="1190" y="2042"/>
                  <a:pt x="1190" y="2042"/>
                </a:cubicBezTo>
                <a:cubicBezTo>
                  <a:pt x="1190" y="2060"/>
                  <a:pt x="1204" y="2075"/>
                  <a:pt x="1223" y="2075"/>
                </a:cubicBezTo>
                <a:cubicBezTo>
                  <a:pt x="1241" y="2075"/>
                  <a:pt x="1255" y="2060"/>
                  <a:pt x="1255" y="2042"/>
                </a:cubicBezTo>
                <a:cubicBezTo>
                  <a:pt x="1255" y="1953"/>
                  <a:pt x="1255" y="1953"/>
                  <a:pt x="1255" y="1953"/>
                </a:cubicBezTo>
                <a:moveTo>
                  <a:pt x="1241" y="369"/>
                </a:moveTo>
                <a:cubicBezTo>
                  <a:pt x="1241" y="359"/>
                  <a:pt x="1233" y="351"/>
                  <a:pt x="1223" y="351"/>
                </a:cubicBezTo>
                <a:cubicBezTo>
                  <a:pt x="1212" y="351"/>
                  <a:pt x="1204" y="359"/>
                  <a:pt x="1204" y="369"/>
                </a:cubicBezTo>
                <a:cubicBezTo>
                  <a:pt x="1204" y="379"/>
                  <a:pt x="1212" y="387"/>
                  <a:pt x="1223" y="387"/>
                </a:cubicBezTo>
                <a:cubicBezTo>
                  <a:pt x="1233" y="387"/>
                  <a:pt x="1241" y="379"/>
                  <a:pt x="1241" y="369"/>
                </a:cubicBezTo>
                <a:cubicBezTo>
                  <a:pt x="1241" y="369"/>
                  <a:pt x="1241" y="369"/>
                  <a:pt x="1241" y="369"/>
                </a:cubicBezTo>
                <a:moveTo>
                  <a:pt x="1241" y="252"/>
                </a:moveTo>
                <a:cubicBezTo>
                  <a:pt x="1241" y="242"/>
                  <a:pt x="1233" y="234"/>
                  <a:pt x="1223" y="234"/>
                </a:cubicBezTo>
                <a:cubicBezTo>
                  <a:pt x="1212" y="234"/>
                  <a:pt x="1204" y="242"/>
                  <a:pt x="1204" y="252"/>
                </a:cubicBezTo>
                <a:cubicBezTo>
                  <a:pt x="1204" y="262"/>
                  <a:pt x="1212" y="271"/>
                  <a:pt x="1223" y="271"/>
                </a:cubicBezTo>
                <a:cubicBezTo>
                  <a:pt x="1233" y="271"/>
                  <a:pt x="1241" y="262"/>
                  <a:pt x="1241" y="252"/>
                </a:cubicBezTo>
                <a:cubicBezTo>
                  <a:pt x="1241" y="252"/>
                  <a:pt x="1241" y="252"/>
                  <a:pt x="1241" y="252"/>
                </a:cubicBezTo>
                <a:moveTo>
                  <a:pt x="1241" y="135"/>
                </a:moveTo>
                <a:cubicBezTo>
                  <a:pt x="1241" y="125"/>
                  <a:pt x="1233" y="117"/>
                  <a:pt x="1223" y="117"/>
                </a:cubicBezTo>
                <a:cubicBezTo>
                  <a:pt x="1212" y="117"/>
                  <a:pt x="1204" y="125"/>
                  <a:pt x="1204" y="135"/>
                </a:cubicBezTo>
                <a:cubicBezTo>
                  <a:pt x="1204" y="146"/>
                  <a:pt x="1212" y="154"/>
                  <a:pt x="1223" y="154"/>
                </a:cubicBezTo>
                <a:cubicBezTo>
                  <a:pt x="1233" y="154"/>
                  <a:pt x="1241" y="146"/>
                  <a:pt x="1241" y="135"/>
                </a:cubicBezTo>
                <a:cubicBezTo>
                  <a:pt x="1241" y="135"/>
                  <a:pt x="1241" y="135"/>
                  <a:pt x="1241" y="135"/>
                </a:cubicBezTo>
                <a:moveTo>
                  <a:pt x="1241" y="19"/>
                </a:moveTo>
                <a:cubicBezTo>
                  <a:pt x="1241" y="9"/>
                  <a:pt x="1233" y="0"/>
                  <a:pt x="1223" y="0"/>
                </a:cubicBezTo>
                <a:cubicBezTo>
                  <a:pt x="1212" y="0"/>
                  <a:pt x="1204" y="9"/>
                  <a:pt x="1204" y="19"/>
                </a:cubicBezTo>
                <a:cubicBezTo>
                  <a:pt x="1204" y="29"/>
                  <a:pt x="1212" y="37"/>
                  <a:pt x="1223" y="37"/>
                </a:cubicBezTo>
                <a:cubicBezTo>
                  <a:pt x="1233" y="37"/>
                  <a:pt x="1241" y="29"/>
                  <a:pt x="1241" y="19"/>
                </a:cubicBezTo>
                <a:cubicBezTo>
                  <a:pt x="1241" y="19"/>
                  <a:pt x="1241" y="19"/>
                  <a:pt x="1241" y="19"/>
                </a:cubicBezTo>
                <a:moveTo>
                  <a:pt x="1223" y="1451"/>
                </a:moveTo>
                <a:cubicBezTo>
                  <a:pt x="1223" y="1451"/>
                  <a:pt x="1223" y="1451"/>
                  <a:pt x="1223" y="1451"/>
                </a:cubicBezTo>
                <a:cubicBezTo>
                  <a:pt x="1207" y="1451"/>
                  <a:pt x="1194" y="1463"/>
                  <a:pt x="1194" y="1479"/>
                </a:cubicBezTo>
                <a:cubicBezTo>
                  <a:pt x="1194" y="1525"/>
                  <a:pt x="1194" y="1525"/>
                  <a:pt x="1194" y="1525"/>
                </a:cubicBezTo>
                <a:cubicBezTo>
                  <a:pt x="1194" y="1540"/>
                  <a:pt x="1207" y="1553"/>
                  <a:pt x="1223" y="1553"/>
                </a:cubicBezTo>
                <a:cubicBezTo>
                  <a:pt x="1238" y="1553"/>
                  <a:pt x="1251" y="1540"/>
                  <a:pt x="1251" y="1525"/>
                </a:cubicBezTo>
                <a:cubicBezTo>
                  <a:pt x="1251" y="1479"/>
                  <a:pt x="1251" y="1479"/>
                  <a:pt x="1251" y="1479"/>
                </a:cubicBezTo>
                <a:cubicBezTo>
                  <a:pt x="1251" y="1463"/>
                  <a:pt x="1238" y="1451"/>
                  <a:pt x="1223" y="1451"/>
                </a:cubicBezTo>
                <a:moveTo>
                  <a:pt x="1340" y="490"/>
                </a:moveTo>
                <a:cubicBezTo>
                  <a:pt x="1340" y="480"/>
                  <a:pt x="1332" y="472"/>
                  <a:pt x="1322" y="472"/>
                </a:cubicBezTo>
                <a:cubicBezTo>
                  <a:pt x="1311" y="472"/>
                  <a:pt x="1303" y="480"/>
                  <a:pt x="1303" y="490"/>
                </a:cubicBezTo>
                <a:cubicBezTo>
                  <a:pt x="1303" y="500"/>
                  <a:pt x="1311" y="509"/>
                  <a:pt x="1322" y="509"/>
                </a:cubicBezTo>
                <a:cubicBezTo>
                  <a:pt x="1332" y="509"/>
                  <a:pt x="1340" y="500"/>
                  <a:pt x="1340" y="490"/>
                </a:cubicBezTo>
                <a:cubicBezTo>
                  <a:pt x="1340" y="490"/>
                  <a:pt x="1340" y="490"/>
                  <a:pt x="1340" y="490"/>
                </a:cubicBezTo>
                <a:moveTo>
                  <a:pt x="1322" y="605"/>
                </a:moveTo>
                <a:cubicBezTo>
                  <a:pt x="1322" y="605"/>
                  <a:pt x="1322" y="605"/>
                  <a:pt x="1322" y="605"/>
                </a:cubicBezTo>
                <a:cubicBezTo>
                  <a:pt x="1311" y="605"/>
                  <a:pt x="1302" y="614"/>
                  <a:pt x="1302" y="625"/>
                </a:cubicBezTo>
                <a:cubicBezTo>
                  <a:pt x="1302" y="637"/>
                  <a:pt x="1302" y="637"/>
                  <a:pt x="1302" y="637"/>
                </a:cubicBezTo>
                <a:cubicBezTo>
                  <a:pt x="1302" y="648"/>
                  <a:pt x="1311" y="657"/>
                  <a:pt x="1322" y="657"/>
                </a:cubicBezTo>
                <a:cubicBezTo>
                  <a:pt x="1333" y="657"/>
                  <a:pt x="1342" y="648"/>
                  <a:pt x="1342" y="637"/>
                </a:cubicBezTo>
                <a:cubicBezTo>
                  <a:pt x="1342" y="625"/>
                  <a:pt x="1342" y="625"/>
                  <a:pt x="1342" y="625"/>
                </a:cubicBezTo>
                <a:cubicBezTo>
                  <a:pt x="1342" y="614"/>
                  <a:pt x="1333" y="605"/>
                  <a:pt x="1322" y="605"/>
                </a:cubicBezTo>
                <a:moveTo>
                  <a:pt x="1343" y="767"/>
                </a:moveTo>
                <a:cubicBezTo>
                  <a:pt x="1343" y="755"/>
                  <a:pt x="1334" y="746"/>
                  <a:pt x="1322" y="746"/>
                </a:cubicBezTo>
                <a:cubicBezTo>
                  <a:pt x="1310" y="746"/>
                  <a:pt x="1300" y="755"/>
                  <a:pt x="1300" y="767"/>
                </a:cubicBezTo>
                <a:cubicBezTo>
                  <a:pt x="1300" y="783"/>
                  <a:pt x="1300" y="783"/>
                  <a:pt x="1300" y="783"/>
                </a:cubicBezTo>
                <a:cubicBezTo>
                  <a:pt x="1300" y="795"/>
                  <a:pt x="1310" y="805"/>
                  <a:pt x="1322" y="805"/>
                </a:cubicBezTo>
                <a:cubicBezTo>
                  <a:pt x="1334" y="805"/>
                  <a:pt x="1343" y="795"/>
                  <a:pt x="1343" y="783"/>
                </a:cubicBezTo>
                <a:cubicBezTo>
                  <a:pt x="1343" y="767"/>
                  <a:pt x="1343" y="767"/>
                  <a:pt x="1343" y="767"/>
                </a:cubicBezTo>
                <a:moveTo>
                  <a:pt x="1322" y="887"/>
                </a:moveTo>
                <a:cubicBezTo>
                  <a:pt x="1322" y="887"/>
                  <a:pt x="1322" y="887"/>
                  <a:pt x="1322" y="887"/>
                </a:cubicBezTo>
                <a:cubicBezTo>
                  <a:pt x="1309" y="887"/>
                  <a:pt x="1299" y="897"/>
                  <a:pt x="1299" y="910"/>
                </a:cubicBezTo>
                <a:cubicBezTo>
                  <a:pt x="1299" y="930"/>
                  <a:pt x="1299" y="930"/>
                  <a:pt x="1299" y="930"/>
                </a:cubicBezTo>
                <a:cubicBezTo>
                  <a:pt x="1299" y="943"/>
                  <a:pt x="1309" y="953"/>
                  <a:pt x="1322" y="953"/>
                </a:cubicBezTo>
                <a:cubicBezTo>
                  <a:pt x="1334" y="953"/>
                  <a:pt x="1345" y="943"/>
                  <a:pt x="1345" y="930"/>
                </a:cubicBezTo>
                <a:cubicBezTo>
                  <a:pt x="1345" y="910"/>
                  <a:pt x="1345" y="910"/>
                  <a:pt x="1345" y="910"/>
                </a:cubicBezTo>
                <a:cubicBezTo>
                  <a:pt x="1345" y="897"/>
                  <a:pt x="1334" y="887"/>
                  <a:pt x="1322" y="887"/>
                </a:cubicBezTo>
                <a:moveTo>
                  <a:pt x="1346" y="1052"/>
                </a:moveTo>
                <a:cubicBezTo>
                  <a:pt x="1346" y="1039"/>
                  <a:pt x="1335" y="1028"/>
                  <a:pt x="1322" y="1028"/>
                </a:cubicBezTo>
                <a:cubicBezTo>
                  <a:pt x="1308" y="1028"/>
                  <a:pt x="1297" y="1039"/>
                  <a:pt x="1297" y="1052"/>
                </a:cubicBezTo>
                <a:cubicBezTo>
                  <a:pt x="1297" y="1077"/>
                  <a:pt x="1297" y="1077"/>
                  <a:pt x="1297" y="1077"/>
                </a:cubicBezTo>
                <a:cubicBezTo>
                  <a:pt x="1297" y="1090"/>
                  <a:pt x="1308" y="1101"/>
                  <a:pt x="1322" y="1101"/>
                </a:cubicBezTo>
                <a:cubicBezTo>
                  <a:pt x="1335" y="1101"/>
                  <a:pt x="1346" y="1090"/>
                  <a:pt x="1346" y="1077"/>
                </a:cubicBezTo>
                <a:cubicBezTo>
                  <a:pt x="1346" y="1052"/>
                  <a:pt x="1346" y="1052"/>
                  <a:pt x="1346" y="1052"/>
                </a:cubicBezTo>
                <a:moveTo>
                  <a:pt x="1322" y="1169"/>
                </a:moveTo>
                <a:cubicBezTo>
                  <a:pt x="1322" y="1169"/>
                  <a:pt x="1322" y="1169"/>
                  <a:pt x="1322" y="1169"/>
                </a:cubicBezTo>
                <a:cubicBezTo>
                  <a:pt x="1308" y="1169"/>
                  <a:pt x="1296" y="1180"/>
                  <a:pt x="1296" y="1194"/>
                </a:cubicBezTo>
                <a:cubicBezTo>
                  <a:pt x="1296" y="1223"/>
                  <a:pt x="1296" y="1223"/>
                  <a:pt x="1296" y="1223"/>
                </a:cubicBezTo>
                <a:cubicBezTo>
                  <a:pt x="1296" y="1238"/>
                  <a:pt x="1308" y="1249"/>
                  <a:pt x="1322" y="1249"/>
                </a:cubicBezTo>
                <a:cubicBezTo>
                  <a:pt x="1336" y="1249"/>
                  <a:pt x="1347" y="1238"/>
                  <a:pt x="1347" y="1223"/>
                </a:cubicBezTo>
                <a:cubicBezTo>
                  <a:pt x="1347" y="1194"/>
                  <a:pt x="1347" y="1194"/>
                  <a:pt x="1347" y="1194"/>
                </a:cubicBezTo>
                <a:cubicBezTo>
                  <a:pt x="1347" y="1180"/>
                  <a:pt x="1336" y="1169"/>
                  <a:pt x="1322" y="1169"/>
                </a:cubicBezTo>
                <a:moveTo>
                  <a:pt x="1349" y="1337"/>
                </a:moveTo>
                <a:cubicBezTo>
                  <a:pt x="1349" y="1322"/>
                  <a:pt x="1337" y="1310"/>
                  <a:pt x="1322" y="1310"/>
                </a:cubicBezTo>
                <a:cubicBezTo>
                  <a:pt x="1307" y="1310"/>
                  <a:pt x="1295" y="1322"/>
                  <a:pt x="1295" y="1337"/>
                </a:cubicBezTo>
                <a:cubicBezTo>
                  <a:pt x="1295" y="1370"/>
                  <a:pt x="1295" y="1370"/>
                  <a:pt x="1295" y="1370"/>
                </a:cubicBezTo>
                <a:cubicBezTo>
                  <a:pt x="1295" y="1385"/>
                  <a:pt x="1307" y="1397"/>
                  <a:pt x="1322" y="1397"/>
                </a:cubicBezTo>
                <a:cubicBezTo>
                  <a:pt x="1337" y="1397"/>
                  <a:pt x="1349" y="1385"/>
                  <a:pt x="1349" y="1370"/>
                </a:cubicBezTo>
                <a:cubicBezTo>
                  <a:pt x="1349" y="1337"/>
                  <a:pt x="1349" y="1337"/>
                  <a:pt x="1349" y="1337"/>
                </a:cubicBezTo>
                <a:moveTo>
                  <a:pt x="1352" y="1629"/>
                </a:moveTo>
                <a:cubicBezTo>
                  <a:pt x="1352" y="1613"/>
                  <a:pt x="1338" y="1599"/>
                  <a:pt x="1322" y="1599"/>
                </a:cubicBezTo>
                <a:cubicBezTo>
                  <a:pt x="1305" y="1599"/>
                  <a:pt x="1292" y="1613"/>
                  <a:pt x="1292" y="1629"/>
                </a:cubicBezTo>
                <a:cubicBezTo>
                  <a:pt x="1292" y="1687"/>
                  <a:pt x="1292" y="1687"/>
                  <a:pt x="1292" y="1687"/>
                </a:cubicBezTo>
                <a:cubicBezTo>
                  <a:pt x="1292" y="1703"/>
                  <a:pt x="1305" y="1717"/>
                  <a:pt x="1322" y="1717"/>
                </a:cubicBezTo>
                <a:cubicBezTo>
                  <a:pt x="1338" y="1717"/>
                  <a:pt x="1352" y="1703"/>
                  <a:pt x="1352" y="1687"/>
                </a:cubicBezTo>
                <a:cubicBezTo>
                  <a:pt x="1352" y="1629"/>
                  <a:pt x="1352" y="1629"/>
                  <a:pt x="1352" y="1629"/>
                </a:cubicBezTo>
                <a:moveTo>
                  <a:pt x="1322" y="1756"/>
                </a:moveTo>
                <a:cubicBezTo>
                  <a:pt x="1322" y="1756"/>
                  <a:pt x="1322" y="1756"/>
                  <a:pt x="1322" y="1756"/>
                </a:cubicBezTo>
                <a:cubicBezTo>
                  <a:pt x="1304" y="1756"/>
                  <a:pt x="1290" y="1770"/>
                  <a:pt x="1290" y="1787"/>
                </a:cubicBezTo>
                <a:cubicBezTo>
                  <a:pt x="1290" y="1857"/>
                  <a:pt x="1290" y="1857"/>
                  <a:pt x="1290" y="1857"/>
                </a:cubicBezTo>
                <a:cubicBezTo>
                  <a:pt x="1290" y="1874"/>
                  <a:pt x="1304" y="1888"/>
                  <a:pt x="1322" y="1888"/>
                </a:cubicBezTo>
                <a:cubicBezTo>
                  <a:pt x="1339" y="1888"/>
                  <a:pt x="1353" y="1874"/>
                  <a:pt x="1353" y="1857"/>
                </a:cubicBezTo>
                <a:cubicBezTo>
                  <a:pt x="1353" y="1787"/>
                  <a:pt x="1353" y="1787"/>
                  <a:pt x="1353" y="1787"/>
                </a:cubicBezTo>
                <a:cubicBezTo>
                  <a:pt x="1353" y="1770"/>
                  <a:pt x="1339" y="1756"/>
                  <a:pt x="1322" y="1756"/>
                </a:cubicBezTo>
                <a:moveTo>
                  <a:pt x="1355" y="1953"/>
                </a:moveTo>
                <a:cubicBezTo>
                  <a:pt x="1355" y="1935"/>
                  <a:pt x="1340" y="1920"/>
                  <a:pt x="1322" y="1920"/>
                </a:cubicBezTo>
                <a:cubicBezTo>
                  <a:pt x="1304" y="1920"/>
                  <a:pt x="1289" y="1935"/>
                  <a:pt x="1289" y="1953"/>
                </a:cubicBezTo>
                <a:cubicBezTo>
                  <a:pt x="1289" y="2042"/>
                  <a:pt x="1289" y="2042"/>
                  <a:pt x="1289" y="2042"/>
                </a:cubicBezTo>
                <a:cubicBezTo>
                  <a:pt x="1289" y="2060"/>
                  <a:pt x="1304" y="2075"/>
                  <a:pt x="1322" y="2075"/>
                </a:cubicBezTo>
                <a:cubicBezTo>
                  <a:pt x="1340" y="2075"/>
                  <a:pt x="1355" y="2060"/>
                  <a:pt x="1355" y="2042"/>
                </a:cubicBezTo>
                <a:cubicBezTo>
                  <a:pt x="1355" y="1953"/>
                  <a:pt x="1355" y="1953"/>
                  <a:pt x="1355" y="1953"/>
                </a:cubicBezTo>
                <a:moveTo>
                  <a:pt x="1340" y="369"/>
                </a:moveTo>
                <a:cubicBezTo>
                  <a:pt x="1340" y="359"/>
                  <a:pt x="1332" y="351"/>
                  <a:pt x="1322" y="351"/>
                </a:cubicBezTo>
                <a:cubicBezTo>
                  <a:pt x="1311" y="351"/>
                  <a:pt x="1303" y="359"/>
                  <a:pt x="1303" y="369"/>
                </a:cubicBezTo>
                <a:cubicBezTo>
                  <a:pt x="1303" y="379"/>
                  <a:pt x="1311" y="387"/>
                  <a:pt x="1322" y="387"/>
                </a:cubicBezTo>
                <a:cubicBezTo>
                  <a:pt x="1332" y="387"/>
                  <a:pt x="1340" y="379"/>
                  <a:pt x="1340" y="369"/>
                </a:cubicBezTo>
                <a:cubicBezTo>
                  <a:pt x="1340" y="369"/>
                  <a:pt x="1340" y="369"/>
                  <a:pt x="1340" y="369"/>
                </a:cubicBezTo>
                <a:moveTo>
                  <a:pt x="1340" y="252"/>
                </a:moveTo>
                <a:cubicBezTo>
                  <a:pt x="1340" y="242"/>
                  <a:pt x="1332" y="234"/>
                  <a:pt x="1322" y="234"/>
                </a:cubicBezTo>
                <a:cubicBezTo>
                  <a:pt x="1311" y="234"/>
                  <a:pt x="1303" y="242"/>
                  <a:pt x="1303" y="252"/>
                </a:cubicBezTo>
                <a:cubicBezTo>
                  <a:pt x="1303" y="262"/>
                  <a:pt x="1311" y="271"/>
                  <a:pt x="1322" y="271"/>
                </a:cubicBezTo>
                <a:cubicBezTo>
                  <a:pt x="1332" y="271"/>
                  <a:pt x="1340" y="262"/>
                  <a:pt x="1340" y="252"/>
                </a:cubicBezTo>
                <a:cubicBezTo>
                  <a:pt x="1340" y="252"/>
                  <a:pt x="1340" y="252"/>
                  <a:pt x="1340" y="252"/>
                </a:cubicBezTo>
                <a:moveTo>
                  <a:pt x="1340" y="135"/>
                </a:moveTo>
                <a:cubicBezTo>
                  <a:pt x="1340" y="125"/>
                  <a:pt x="1332" y="117"/>
                  <a:pt x="1322" y="117"/>
                </a:cubicBezTo>
                <a:cubicBezTo>
                  <a:pt x="1311" y="117"/>
                  <a:pt x="1303" y="125"/>
                  <a:pt x="1303" y="135"/>
                </a:cubicBezTo>
                <a:cubicBezTo>
                  <a:pt x="1303" y="146"/>
                  <a:pt x="1311" y="154"/>
                  <a:pt x="1322" y="154"/>
                </a:cubicBezTo>
                <a:cubicBezTo>
                  <a:pt x="1332" y="154"/>
                  <a:pt x="1340" y="146"/>
                  <a:pt x="1340" y="135"/>
                </a:cubicBezTo>
                <a:cubicBezTo>
                  <a:pt x="1340" y="135"/>
                  <a:pt x="1340" y="135"/>
                  <a:pt x="1340" y="135"/>
                </a:cubicBezTo>
                <a:moveTo>
                  <a:pt x="1340" y="19"/>
                </a:moveTo>
                <a:cubicBezTo>
                  <a:pt x="1340" y="9"/>
                  <a:pt x="1332" y="0"/>
                  <a:pt x="1322" y="0"/>
                </a:cubicBezTo>
                <a:cubicBezTo>
                  <a:pt x="1311" y="0"/>
                  <a:pt x="1303" y="9"/>
                  <a:pt x="1303" y="19"/>
                </a:cubicBezTo>
                <a:cubicBezTo>
                  <a:pt x="1303" y="29"/>
                  <a:pt x="1311" y="37"/>
                  <a:pt x="1322" y="37"/>
                </a:cubicBezTo>
                <a:cubicBezTo>
                  <a:pt x="1332" y="37"/>
                  <a:pt x="1340" y="29"/>
                  <a:pt x="1340" y="19"/>
                </a:cubicBezTo>
                <a:cubicBezTo>
                  <a:pt x="1340" y="19"/>
                  <a:pt x="1340" y="19"/>
                  <a:pt x="1340" y="19"/>
                </a:cubicBezTo>
                <a:moveTo>
                  <a:pt x="1322" y="1451"/>
                </a:moveTo>
                <a:cubicBezTo>
                  <a:pt x="1322" y="1451"/>
                  <a:pt x="1322" y="1451"/>
                  <a:pt x="1322" y="1451"/>
                </a:cubicBezTo>
                <a:cubicBezTo>
                  <a:pt x="1306" y="1451"/>
                  <a:pt x="1293" y="1463"/>
                  <a:pt x="1293" y="1479"/>
                </a:cubicBezTo>
                <a:cubicBezTo>
                  <a:pt x="1293" y="1525"/>
                  <a:pt x="1293" y="1525"/>
                  <a:pt x="1293" y="1525"/>
                </a:cubicBezTo>
                <a:cubicBezTo>
                  <a:pt x="1293" y="1540"/>
                  <a:pt x="1306" y="1553"/>
                  <a:pt x="1322" y="1553"/>
                </a:cubicBezTo>
                <a:cubicBezTo>
                  <a:pt x="1337" y="1553"/>
                  <a:pt x="1350" y="1540"/>
                  <a:pt x="1350" y="1525"/>
                </a:cubicBezTo>
                <a:cubicBezTo>
                  <a:pt x="1350" y="1479"/>
                  <a:pt x="1350" y="1479"/>
                  <a:pt x="1350" y="1479"/>
                </a:cubicBezTo>
                <a:cubicBezTo>
                  <a:pt x="1350" y="1463"/>
                  <a:pt x="1337" y="1451"/>
                  <a:pt x="1322" y="1451"/>
                </a:cubicBezTo>
                <a:moveTo>
                  <a:pt x="1439" y="490"/>
                </a:moveTo>
                <a:cubicBezTo>
                  <a:pt x="1439" y="480"/>
                  <a:pt x="1431" y="472"/>
                  <a:pt x="1421" y="472"/>
                </a:cubicBezTo>
                <a:cubicBezTo>
                  <a:pt x="1411" y="472"/>
                  <a:pt x="1402" y="480"/>
                  <a:pt x="1402" y="490"/>
                </a:cubicBezTo>
                <a:cubicBezTo>
                  <a:pt x="1402" y="500"/>
                  <a:pt x="1411" y="509"/>
                  <a:pt x="1421" y="509"/>
                </a:cubicBezTo>
                <a:cubicBezTo>
                  <a:pt x="1431" y="509"/>
                  <a:pt x="1439" y="500"/>
                  <a:pt x="1439" y="490"/>
                </a:cubicBezTo>
                <a:cubicBezTo>
                  <a:pt x="1439" y="490"/>
                  <a:pt x="1439" y="490"/>
                  <a:pt x="1439" y="490"/>
                </a:cubicBezTo>
                <a:moveTo>
                  <a:pt x="1421" y="605"/>
                </a:moveTo>
                <a:cubicBezTo>
                  <a:pt x="1421" y="605"/>
                  <a:pt x="1421" y="605"/>
                  <a:pt x="1421" y="605"/>
                </a:cubicBezTo>
                <a:cubicBezTo>
                  <a:pt x="1410" y="605"/>
                  <a:pt x="1401" y="614"/>
                  <a:pt x="1401" y="625"/>
                </a:cubicBezTo>
                <a:cubicBezTo>
                  <a:pt x="1401" y="637"/>
                  <a:pt x="1401" y="637"/>
                  <a:pt x="1401" y="637"/>
                </a:cubicBezTo>
                <a:cubicBezTo>
                  <a:pt x="1401" y="648"/>
                  <a:pt x="1410" y="657"/>
                  <a:pt x="1421" y="657"/>
                </a:cubicBezTo>
                <a:cubicBezTo>
                  <a:pt x="1432" y="657"/>
                  <a:pt x="1441" y="648"/>
                  <a:pt x="1441" y="637"/>
                </a:cubicBezTo>
                <a:cubicBezTo>
                  <a:pt x="1441" y="625"/>
                  <a:pt x="1441" y="625"/>
                  <a:pt x="1441" y="625"/>
                </a:cubicBezTo>
                <a:cubicBezTo>
                  <a:pt x="1441" y="614"/>
                  <a:pt x="1432" y="605"/>
                  <a:pt x="1421" y="605"/>
                </a:cubicBezTo>
                <a:moveTo>
                  <a:pt x="1442" y="767"/>
                </a:moveTo>
                <a:cubicBezTo>
                  <a:pt x="1442" y="755"/>
                  <a:pt x="1433" y="746"/>
                  <a:pt x="1421" y="746"/>
                </a:cubicBezTo>
                <a:cubicBezTo>
                  <a:pt x="1409" y="746"/>
                  <a:pt x="1399" y="755"/>
                  <a:pt x="1399" y="767"/>
                </a:cubicBezTo>
                <a:cubicBezTo>
                  <a:pt x="1399" y="783"/>
                  <a:pt x="1399" y="783"/>
                  <a:pt x="1399" y="783"/>
                </a:cubicBezTo>
                <a:cubicBezTo>
                  <a:pt x="1399" y="795"/>
                  <a:pt x="1409" y="805"/>
                  <a:pt x="1421" y="805"/>
                </a:cubicBezTo>
                <a:cubicBezTo>
                  <a:pt x="1433" y="805"/>
                  <a:pt x="1442" y="795"/>
                  <a:pt x="1442" y="783"/>
                </a:cubicBezTo>
                <a:cubicBezTo>
                  <a:pt x="1442" y="767"/>
                  <a:pt x="1442" y="767"/>
                  <a:pt x="1442" y="767"/>
                </a:cubicBezTo>
                <a:moveTo>
                  <a:pt x="1421" y="887"/>
                </a:moveTo>
                <a:cubicBezTo>
                  <a:pt x="1421" y="887"/>
                  <a:pt x="1421" y="887"/>
                  <a:pt x="1421" y="887"/>
                </a:cubicBezTo>
                <a:cubicBezTo>
                  <a:pt x="1408" y="887"/>
                  <a:pt x="1398" y="897"/>
                  <a:pt x="1398" y="910"/>
                </a:cubicBezTo>
                <a:cubicBezTo>
                  <a:pt x="1398" y="930"/>
                  <a:pt x="1398" y="930"/>
                  <a:pt x="1398" y="930"/>
                </a:cubicBezTo>
                <a:cubicBezTo>
                  <a:pt x="1398" y="943"/>
                  <a:pt x="1408" y="953"/>
                  <a:pt x="1421" y="953"/>
                </a:cubicBezTo>
                <a:cubicBezTo>
                  <a:pt x="1433" y="953"/>
                  <a:pt x="1444" y="943"/>
                  <a:pt x="1444" y="930"/>
                </a:cubicBezTo>
                <a:cubicBezTo>
                  <a:pt x="1444" y="910"/>
                  <a:pt x="1444" y="910"/>
                  <a:pt x="1444" y="910"/>
                </a:cubicBezTo>
                <a:cubicBezTo>
                  <a:pt x="1444" y="897"/>
                  <a:pt x="1433" y="887"/>
                  <a:pt x="1421" y="887"/>
                </a:cubicBezTo>
                <a:moveTo>
                  <a:pt x="1445" y="1052"/>
                </a:moveTo>
                <a:cubicBezTo>
                  <a:pt x="1445" y="1039"/>
                  <a:pt x="1434" y="1028"/>
                  <a:pt x="1421" y="1028"/>
                </a:cubicBezTo>
                <a:cubicBezTo>
                  <a:pt x="1407" y="1028"/>
                  <a:pt x="1397" y="1039"/>
                  <a:pt x="1397" y="1052"/>
                </a:cubicBezTo>
                <a:cubicBezTo>
                  <a:pt x="1397" y="1077"/>
                  <a:pt x="1397" y="1077"/>
                  <a:pt x="1397" y="1077"/>
                </a:cubicBezTo>
                <a:cubicBezTo>
                  <a:pt x="1397" y="1090"/>
                  <a:pt x="1407" y="1101"/>
                  <a:pt x="1421" y="1101"/>
                </a:cubicBezTo>
                <a:cubicBezTo>
                  <a:pt x="1434" y="1101"/>
                  <a:pt x="1445" y="1090"/>
                  <a:pt x="1445" y="1077"/>
                </a:cubicBezTo>
                <a:cubicBezTo>
                  <a:pt x="1445" y="1052"/>
                  <a:pt x="1445" y="1052"/>
                  <a:pt x="1445" y="1052"/>
                </a:cubicBezTo>
                <a:moveTo>
                  <a:pt x="1421" y="1169"/>
                </a:moveTo>
                <a:cubicBezTo>
                  <a:pt x="1421" y="1169"/>
                  <a:pt x="1421" y="1169"/>
                  <a:pt x="1421" y="1169"/>
                </a:cubicBezTo>
                <a:cubicBezTo>
                  <a:pt x="1407" y="1169"/>
                  <a:pt x="1395" y="1180"/>
                  <a:pt x="1395" y="1194"/>
                </a:cubicBezTo>
                <a:cubicBezTo>
                  <a:pt x="1395" y="1223"/>
                  <a:pt x="1395" y="1223"/>
                  <a:pt x="1395" y="1223"/>
                </a:cubicBezTo>
                <a:cubicBezTo>
                  <a:pt x="1395" y="1238"/>
                  <a:pt x="1407" y="1249"/>
                  <a:pt x="1421" y="1249"/>
                </a:cubicBezTo>
                <a:cubicBezTo>
                  <a:pt x="1435" y="1249"/>
                  <a:pt x="1447" y="1238"/>
                  <a:pt x="1447" y="1223"/>
                </a:cubicBezTo>
                <a:cubicBezTo>
                  <a:pt x="1447" y="1194"/>
                  <a:pt x="1447" y="1194"/>
                  <a:pt x="1447" y="1194"/>
                </a:cubicBezTo>
                <a:cubicBezTo>
                  <a:pt x="1447" y="1180"/>
                  <a:pt x="1435" y="1169"/>
                  <a:pt x="1421" y="1169"/>
                </a:cubicBezTo>
                <a:moveTo>
                  <a:pt x="1448" y="1337"/>
                </a:moveTo>
                <a:cubicBezTo>
                  <a:pt x="1448" y="1322"/>
                  <a:pt x="1436" y="1310"/>
                  <a:pt x="1421" y="1310"/>
                </a:cubicBezTo>
                <a:cubicBezTo>
                  <a:pt x="1406" y="1310"/>
                  <a:pt x="1394" y="1322"/>
                  <a:pt x="1394" y="1337"/>
                </a:cubicBezTo>
                <a:cubicBezTo>
                  <a:pt x="1394" y="1370"/>
                  <a:pt x="1394" y="1370"/>
                  <a:pt x="1394" y="1370"/>
                </a:cubicBezTo>
                <a:cubicBezTo>
                  <a:pt x="1394" y="1385"/>
                  <a:pt x="1406" y="1397"/>
                  <a:pt x="1421" y="1397"/>
                </a:cubicBezTo>
                <a:cubicBezTo>
                  <a:pt x="1436" y="1397"/>
                  <a:pt x="1448" y="1385"/>
                  <a:pt x="1448" y="1370"/>
                </a:cubicBezTo>
                <a:cubicBezTo>
                  <a:pt x="1448" y="1337"/>
                  <a:pt x="1448" y="1337"/>
                  <a:pt x="1448" y="1337"/>
                </a:cubicBezTo>
                <a:moveTo>
                  <a:pt x="1451" y="1629"/>
                </a:moveTo>
                <a:cubicBezTo>
                  <a:pt x="1451" y="1613"/>
                  <a:pt x="1437" y="1599"/>
                  <a:pt x="1421" y="1599"/>
                </a:cubicBezTo>
                <a:cubicBezTo>
                  <a:pt x="1404" y="1599"/>
                  <a:pt x="1391" y="1613"/>
                  <a:pt x="1391" y="1629"/>
                </a:cubicBezTo>
                <a:cubicBezTo>
                  <a:pt x="1391" y="1687"/>
                  <a:pt x="1391" y="1687"/>
                  <a:pt x="1391" y="1687"/>
                </a:cubicBezTo>
                <a:cubicBezTo>
                  <a:pt x="1391" y="1703"/>
                  <a:pt x="1404" y="1717"/>
                  <a:pt x="1421" y="1717"/>
                </a:cubicBezTo>
                <a:cubicBezTo>
                  <a:pt x="1437" y="1717"/>
                  <a:pt x="1451" y="1703"/>
                  <a:pt x="1451" y="1687"/>
                </a:cubicBezTo>
                <a:cubicBezTo>
                  <a:pt x="1451" y="1629"/>
                  <a:pt x="1451" y="1629"/>
                  <a:pt x="1451" y="1629"/>
                </a:cubicBezTo>
                <a:moveTo>
                  <a:pt x="1421" y="1756"/>
                </a:moveTo>
                <a:cubicBezTo>
                  <a:pt x="1421" y="1756"/>
                  <a:pt x="1421" y="1756"/>
                  <a:pt x="1421" y="1756"/>
                </a:cubicBezTo>
                <a:cubicBezTo>
                  <a:pt x="1404" y="1756"/>
                  <a:pt x="1389" y="1770"/>
                  <a:pt x="1389" y="1787"/>
                </a:cubicBezTo>
                <a:cubicBezTo>
                  <a:pt x="1389" y="1857"/>
                  <a:pt x="1389" y="1857"/>
                  <a:pt x="1389" y="1857"/>
                </a:cubicBezTo>
                <a:cubicBezTo>
                  <a:pt x="1389" y="1874"/>
                  <a:pt x="1404" y="1888"/>
                  <a:pt x="1421" y="1888"/>
                </a:cubicBezTo>
                <a:cubicBezTo>
                  <a:pt x="1438" y="1888"/>
                  <a:pt x="1452" y="1874"/>
                  <a:pt x="1452" y="1857"/>
                </a:cubicBezTo>
                <a:cubicBezTo>
                  <a:pt x="1452" y="1787"/>
                  <a:pt x="1452" y="1787"/>
                  <a:pt x="1452" y="1787"/>
                </a:cubicBezTo>
                <a:cubicBezTo>
                  <a:pt x="1452" y="1770"/>
                  <a:pt x="1438" y="1756"/>
                  <a:pt x="1421" y="1756"/>
                </a:cubicBezTo>
                <a:moveTo>
                  <a:pt x="1454" y="1953"/>
                </a:moveTo>
                <a:cubicBezTo>
                  <a:pt x="1454" y="1935"/>
                  <a:pt x="1439" y="1920"/>
                  <a:pt x="1421" y="1920"/>
                </a:cubicBezTo>
                <a:cubicBezTo>
                  <a:pt x="1403" y="1920"/>
                  <a:pt x="1388" y="1935"/>
                  <a:pt x="1388" y="1953"/>
                </a:cubicBezTo>
                <a:cubicBezTo>
                  <a:pt x="1388" y="2042"/>
                  <a:pt x="1388" y="2042"/>
                  <a:pt x="1388" y="2042"/>
                </a:cubicBezTo>
                <a:cubicBezTo>
                  <a:pt x="1388" y="2060"/>
                  <a:pt x="1403" y="2075"/>
                  <a:pt x="1421" y="2075"/>
                </a:cubicBezTo>
                <a:cubicBezTo>
                  <a:pt x="1439" y="2075"/>
                  <a:pt x="1454" y="2060"/>
                  <a:pt x="1454" y="2042"/>
                </a:cubicBezTo>
                <a:cubicBezTo>
                  <a:pt x="1454" y="1953"/>
                  <a:pt x="1454" y="1953"/>
                  <a:pt x="1454" y="1953"/>
                </a:cubicBezTo>
                <a:moveTo>
                  <a:pt x="1439" y="369"/>
                </a:moveTo>
                <a:cubicBezTo>
                  <a:pt x="1439" y="359"/>
                  <a:pt x="1431" y="351"/>
                  <a:pt x="1421" y="351"/>
                </a:cubicBezTo>
                <a:cubicBezTo>
                  <a:pt x="1411" y="351"/>
                  <a:pt x="1402" y="359"/>
                  <a:pt x="1402" y="369"/>
                </a:cubicBezTo>
                <a:cubicBezTo>
                  <a:pt x="1402" y="379"/>
                  <a:pt x="1411" y="387"/>
                  <a:pt x="1421" y="387"/>
                </a:cubicBezTo>
                <a:cubicBezTo>
                  <a:pt x="1431" y="387"/>
                  <a:pt x="1439" y="379"/>
                  <a:pt x="1439" y="369"/>
                </a:cubicBezTo>
                <a:cubicBezTo>
                  <a:pt x="1439" y="369"/>
                  <a:pt x="1439" y="369"/>
                  <a:pt x="1439" y="369"/>
                </a:cubicBezTo>
                <a:moveTo>
                  <a:pt x="1439" y="252"/>
                </a:moveTo>
                <a:cubicBezTo>
                  <a:pt x="1439" y="242"/>
                  <a:pt x="1431" y="234"/>
                  <a:pt x="1421" y="234"/>
                </a:cubicBezTo>
                <a:cubicBezTo>
                  <a:pt x="1411" y="234"/>
                  <a:pt x="1402" y="242"/>
                  <a:pt x="1402" y="252"/>
                </a:cubicBezTo>
                <a:cubicBezTo>
                  <a:pt x="1402" y="262"/>
                  <a:pt x="1411" y="271"/>
                  <a:pt x="1421" y="271"/>
                </a:cubicBezTo>
                <a:cubicBezTo>
                  <a:pt x="1431" y="271"/>
                  <a:pt x="1439" y="262"/>
                  <a:pt x="1439" y="252"/>
                </a:cubicBezTo>
                <a:cubicBezTo>
                  <a:pt x="1439" y="252"/>
                  <a:pt x="1439" y="252"/>
                  <a:pt x="1439" y="252"/>
                </a:cubicBezTo>
                <a:moveTo>
                  <a:pt x="1439" y="135"/>
                </a:moveTo>
                <a:cubicBezTo>
                  <a:pt x="1439" y="125"/>
                  <a:pt x="1431" y="117"/>
                  <a:pt x="1421" y="117"/>
                </a:cubicBezTo>
                <a:cubicBezTo>
                  <a:pt x="1411" y="117"/>
                  <a:pt x="1402" y="125"/>
                  <a:pt x="1402" y="135"/>
                </a:cubicBezTo>
                <a:cubicBezTo>
                  <a:pt x="1402" y="146"/>
                  <a:pt x="1411" y="154"/>
                  <a:pt x="1421" y="154"/>
                </a:cubicBezTo>
                <a:cubicBezTo>
                  <a:pt x="1431" y="154"/>
                  <a:pt x="1439" y="146"/>
                  <a:pt x="1439" y="135"/>
                </a:cubicBezTo>
                <a:cubicBezTo>
                  <a:pt x="1439" y="135"/>
                  <a:pt x="1439" y="135"/>
                  <a:pt x="1439" y="135"/>
                </a:cubicBezTo>
                <a:moveTo>
                  <a:pt x="1439" y="19"/>
                </a:moveTo>
                <a:cubicBezTo>
                  <a:pt x="1439" y="9"/>
                  <a:pt x="1431" y="0"/>
                  <a:pt x="1421" y="0"/>
                </a:cubicBezTo>
                <a:cubicBezTo>
                  <a:pt x="1411" y="0"/>
                  <a:pt x="1402" y="9"/>
                  <a:pt x="1402" y="19"/>
                </a:cubicBezTo>
                <a:cubicBezTo>
                  <a:pt x="1402" y="29"/>
                  <a:pt x="1411" y="37"/>
                  <a:pt x="1421" y="37"/>
                </a:cubicBezTo>
                <a:cubicBezTo>
                  <a:pt x="1431" y="37"/>
                  <a:pt x="1439" y="29"/>
                  <a:pt x="1439" y="19"/>
                </a:cubicBezTo>
                <a:cubicBezTo>
                  <a:pt x="1439" y="19"/>
                  <a:pt x="1439" y="19"/>
                  <a:pt x="1439" y="19"/>
                </a:cubicBezTo>
                <a:moveTo>
                  <a:pt x="1421" y="1451"/>
                </a:moveTo>
                <a:cubicBezTo>
                  <a:pt x="1421" y="1451"/>
                  <a:pt x="1421" y="1451"/>
                  <a:pt x="1421" y="1451"/>
                </a:cubicBezTo>
                <a:cubicBezTo>
                  <a:pt x="1405" y="1451"/>
                  <a:pt x="1392" y="1463"/>
                  <a:pt x="1392" y="1479"/>
                </a:cubicBezTo>
                <a:cubicBezTo>
                  <a:pt x="1392" y="1525"/>
                  <a:pt x="1392" y="1525"/>
                  <a:pt x="1392" y="1525"/>
                </a:cubicBezTo>
                <a:cubicBezTo>
                  <a:pt x="1392" y="1540"/>
                  <a:pt x="1405" y="1553"/>
                  <a:pt x="1421" y="1553"/>
                </a:cubicBezTo>
                <a:cubicBezTo>
                  <a:pt x="1437" y="1553"/>
                  <a:pt x="1449" y="1540"/>
                  <a:pt x="1449" y="1525"/>
                </a:cubicBezTo>
                <a:cubicBezTo>
                  <a:pt x="1449" y="1479"/>
                  <a:pt x="1449" y="1479"/>
                  <a:pt x="1449" y="1479"/>
                </a:cubicBezTo>
                <a:cubicBezTo>
                  <a:pt x="1449" y="1463"/>
                  <a:pt x="1437" y="1451"/>
                  <a:pt x="1421" y="1451"/>
                </a:cubicBezTo>
                <a:moveTo>
                  <a:pt x="1538" y="490"/>
                </a:moveTo>
                <a:cubicBezTo>
                  <a:pt x="1538" y="480"/>
                  <a:pt x="1530" y="472"/>
                  <a:pt x="1520" y="472"/>
                </a:cubicBezTo>
                <a:cubicBezTo>
                  <a:pt x="1510" y="472"/>
                  <a:pt x="1501" y="480"/>
                  <a:pt x="1501" y="490"/>
                </a:cubicBezTo>
                <a:cubicBezTo>
                  <a:pt x="1501" y="500"/>
                  <a:pt x="1510" y="509"/>
                  <a:pt x="1520" y="509"/>
                </a:cubicBezTo>
                <a:cubicBezTo>
                  <a:pt x="1530" y="509"/>
                  <a:pt x="1538" y="500"/>
                  <a:pt x="1538" y="490"/>
                </a:cubicBezTo>
                <a:cubicBezTo>
                  <a:pt x="1538" y="490"/>
                  <a:pt x="1538" y="490"/>
                  <a:pt x="1538" y="490"/>
                </a:cubicBezTo>
                <a:moveTo>
                  <a:pt x="1520" y="605"/>
                </a:moveTo>
                <a:cubicBezTo>
                  <a:pt x="1520" y="605"/>
                  <a:pt x="1520" y="605"/>
                  <a:pt x="1520" y="605"/>
                </a:cubicBezTo>
                <a:cubicBezTo>
                  <a:pt x="1509" y="605"/>
                  <a:pt x="1500" y="614"/>
                  <a:pt x="1500" y="625"/>
                </a:cubicBezTo>
                <a:cubicBezTo>
                  <a:pt x="1500" y="637"/>
                  <a:pt x="1500" y="637"/>
                  <a:pt x="1500" y="637"/>
                </a:cubicBezTo>
                <a:cubicBezTo>
                  <a:pt x="1500" y="648"/>
                  <a:pt x="1509" y="657"/>
                  <a:pt x="1520" y="657"/>
                </a:cubicBezTo>
                <a:cubicBezTo>
                  <a:pt x="1531" y="657"/>
                  <a:pt x="1540" y="648"/>
                  <a:pt x="1540" y="637"/>
                </a:cubicBezTo>
                <a:cubicBezTo>
                  <a:pt x="1540" y="625"/>
                  <a:pt x="1540" y="625"/>
                  <a:pt x="1540" y="625"/>
                </a:cubicBezTo>
                <a:cubicBezTo>
                  <a:pt x="1540" y="614"/>
                  <a:pt x="1531" y="605"/>
                  <a:pt x="1520" y="605"/>
                </a:cubicBezTo>
                <a:moveTo>
                  <a:pt x="1541" y="767"/>
                </a:moveTo>
                <a:cubicBezTo>
                  <a:pt x="1541" y="755"/>
                  <a:pt x="1532" y="746"/>
                  <a:pt x="1520" y="746"/>
                </a:cubicBezTo>
                <a:cubicBezTo>
                  <a:pt x="1508" y="746"/>
                  <a:pt x="1499" y="755"/>
                  <a:pt x="1499" y="767"/>
                </a:cubicBezTo>
                <a:cubicBezTo>
                  <a:pt x="1499" y="783"/>
                  <a:pt x="1499" y="783"/>
                  <a:pt x="1499" y="783"/>
                </a:cubicBezTo>
                <a:cubicBezTo>
                  <a:pt x="1499" y="795"/>
                  <a:pt x="1508" y="805"/>
                  <a:pt x="1520" y="805"/>
                </a:cubicBezTo>
                <a:cubicBezTo>
                  <a:pt x="1532" y="805"/>
                  <a:pt x="1541" y="795"/>
                  <a:pt x="1541" y="783"/>
                </a:cubicBezTo>
                <a:cubicBezTo>
                  <a:pt x="1541" y="767"/>
                  <a:pt x="1541" y="767"/>
                  <a:pt x="1541" y="767"/>
                </a:cubicBezTo>
                <a:moveTo>
                  <a:pt x="1520" y="887"/>
                </a:moveTo>
                <a:cubicBezTo>
                  <a:pt x="1520" y="887"/>
                  <a:pt x="1520" y="887"/>
                  <a:pt x="1520" y="887"/>
                </a:cubicBezTo>
                <a:cubicBezTo>
                  <a:pt x="1507" y="887"/>
                  <a:pt x="1497" y="897"/>
                  <a:pt x="1497" y="910"/>
                </a:cubicBezTo>
                <a:cubicBezTo>
                  <a:pt x="1497" y="930"/>
                  <a:pt x="1497" y="930"/>
                  <a:pt x="1497" y="930"/>
                </a:cubicBezTo>
                <a:cubicBezTo>
                  <a:pt x="1497" y="943"/>
                  <a:pt x="1507" y="953"/>
                  <a:pt x="1520" y="953"/>
                </a:cubicBezTo>
                <a:cubicBezTo>
                  <a:pt x="1533" y="953"/>
                  <a:pt x="1543" y="943"/>
                  <a:pt x="1543" y="930"/>
                </a:cubicBezTo>
                <a:cubicBezTo>
                  <a:pt x="1543" y="910"/>
                  <a:pt x="1543" y="910"/>
                  <a:pt x="1543" y="910"/>
                </a:cubicBezTo>
                <a:cubicBezTo>
                  <a:pt x="1543" y="897"/>
                  <a:pt x="1533" y="887"/>
                  <a:pt x="1520" y="887"/>
                </a:cubicBezTo>
                <a:moveTo>
                  <a:pt x="1544" y="1052"/>
                </a:moveTo>
                <a:cubicBezTo>
                  <a:pt x="1544" y="1039"/>
                  <a:pt x="1533" y="1028"/>
                  <a:pt x="1520" y="1028"/>
                </a:cubicBezTo>
                <a:cubicBezTo>
                  <a:pt x="1507" y="1028"/>
                  <a:pt x="1496" y="1039"/>
                  <a:pt x="1496" y="1052"/>
                </a:cubicBezTo>
                <a:cubicBezTo>
                  <a:pt x="1496" y="1077"/>
                  <a:pt x="1496" y="1077"/>
                  <a:pt x="1496" y="1077"/>
                </a:cubicBezTo>
                <a:cubicBezTo>
                  <a:pt x="1496" y="1090"/>
                  <a:pt x="1507" y="1101"/>
                  <a:pt x="1520" y="1101"/>
                </a:cubicBezTo>
                <a:cubicBezTo>
                  <a:pt x="1533" y="1101"/>
                  <a:pt x="1544" y="1090"/>
                  <a:pt x="1544" y="1077"/>
                </a:cubicBezTo>
                <a:cubicBezTo>
                  <a:pt x="1544" y="1052"/>
                  <a:pt x="1544" y="1052"/>
                  <a:pt x="1544" y="1052"/>
                </a:cubicBezTo>
                <a:moveTo>
                  <a:pt x="1520" y="1169"/>
                </a:moveTo>
                <a:cubicBezTo>
                  <a:pt x="1520" y="1169"/>
                  <a:pt x="1520" y="1169"/>
                  <a:pt x="1520" y="1169"/>
                </a:cubicBezTo>
                <a:cubicBezTo>
                  <a:pt x="1506" y="1169"/>
                  <a:pt x="1494" y="1180"/>
                  <a:pt x="1494" y="1194"/>
                </a:cubicBezTo>
                <a:cubicBezTo>
                  <a:pt x="1494" y="1223"/>
                  <a:pt x="1494" y="1223"/>
                  <a:pt x="1494" y="1223"/>
                </a:cubicBezTo>
                <a:cubicBezTo>
                  <a:pt x="1494" y="1238"/>
                  <a:pt x="1506" y="1249"/>
                  <a:pt x="1520" y="1249"/>
                </a:cubicBezTo>
                <a:cubicBezTo>
                  <a:pt x="1534" y="1249"/>
                  <a:pt x="1546" y="1238"/>
                  <a:pt x="1546" y="1223"/>
                </a:cubicBezTo>
                <a:cubicBezTo>
                  <a:pt x="1546" y="1194"/>
                  <a:pt x="1546" y="1194"/>
                  <a:pt x="1546" y="1194"/>
                </a:cubicBezTo>
                <a:cubicBezTo>
                  <a:pt x="1546" y="1180"/>
                  <a:pt x="1534" y="1169"/>
                  <a:pt x="1520" y="1169"/>
                </a:cubicBezTo>
                <a:moveTo>
                  <a:pt x="1547" y="1337"/>
                </a:moveTo>
                <a:cubicBezTo>
                  <a:pt x="1547" y="1322"/>
                  <a:pt x="1535" y="1310"/>
                  <a:pt x="1520" y="1310"/>
                </a:cubicBezTo>
                <a:cubicBezTo>
                  <a:pt x="1505" y="1310"/>
                  <a:pt x="1493" y="1322"/>
                  <a:pt x="1493" y="1337"/>
                </a:cubicBezTo>
                <a:cubicBezTo>
                  <a:pt x="1493" y="1370"/>
                  <a:pt x="1493" y="1370"/>
                  <a:pt x="1493" y="1370"/>
                </a:cubicBezTo>
                <a:cubicBezTo>
                  <a:pt x="1493" y="1385"/>
                  <a:pt x="1505" y="1397"/>
                  <a:pt x="1520" y="1397"/>
                </a:cubicBezTo>
                <a:cubicBezTo>
                  <a:pt x="1535" y="1397"/>
                  <a:pt x="1547" y="1385"/>
                  <a:pt x="1547" y="1370"/>
                </a:cubicBezTo>
                <a:cubicBezTo>
                  <a:pt x="1547" y="1337"/>
                  <a:pt x="1547" y="1337"/>
                  <a:pt x="1547" y="1337"/>
                </a:cubicBezTo>
                <a:moveTo>
                  <a:pt x="1550" y="1629"/>
                </a:moveTo>
                <a:cubicBezTo>
                  <a:pt x="1550" y="1613"/>
                  <a:pt x="1537" y="1599"/>
                  <a:pt x="1520" y="1599"/>
                </a:cubicBezTo>
                <a:cubicBezTo>
                  <a:pt x="1503" y="1599"/>
                  <a:pt x="1490" y="1613"/>
                  <a:pt x="1490" y="1629"/>
                </a:cubicBezTo>
                <a:cubicBezTo>
                  <a:pt x="1490" y="1687"/>
                  <a:pt x="1490" y="1687"/>
                  <a:pt x="1490" y="1687"/>
                </a:cubicBezTo>
                <a:cubicBezTo>
                  <a:pt x="1490" y="1703"/>
                  <a:pt x="1503" y="1717"/>
                  <a:pt x="1520" y="1717"/>
                </a:cubicBezTo>
                <a:cubicBezTo>
                  <a:pt x="1537" y="1717"/>
                  <a:pt x="1550" y="1703"/>
                  <a:pt x="1550" y="1687"/>
                </a:cubicBezTo>
                <a:cubicBezTo>
                  <a:pt x="1550" y="1629"/>
                  <a:pt x="1550" y="1629"/>
                  <a:pt x="1550" y="1629"/>
                </a:cubicBezTo>
                <a:moveTo>
                  <a:pt x="1520" y="1756"/>
                </a:moveTo>
                <a:cubicBezTo>
                  <a:pt x="1520" y="1756"/>
                  <a:pt x="1520" y="1756"/>
                  <a:pt x="1520" y="1756"/>
                </a:cubicBezTo>
                <a:cubicBezTo>
                  <a:pt x="1503" y="1756"/>
                  <a:pt x="1489" y="1770"/>
                  <a:pt x="1489" y="1787"/>
                </a:cubicBezTo>
                <a:cubicBezTo>
                  <a:pt x="1489" y="1857"/>
                  <a:pt x="1489" y="1857"/>
                  <a:pt x="1489" y="1857"/>
                </a:cubicBezTo>
                <a:cubicBezTo>
                  <a:pt x="1489" y="1874"/>
                  <a:pt x="1503" y="1888"/>
                  <a:pt x="1520" y="1888"/>
                </a:cubicBezTo>
                <a:cubicBezTo>
                  <a:pt x="1537" y="1888"/>
                  <a:pt x="1551" y="1874"/>
                  <a:pt x="1551" y="1857"/>
                </a:cubicBezTo>
                <a:cubicBezTo>
                  <a:pt x="1551" y="1787"/>
                  <a:pt x="1551" y="1787"/>
                  <a:pt x="1551" y="1787"/>
                </a:cubicBezTo>
                <a:cubicBezTo>
                  <a:pt x="1551" y="1770"/>
                  <a:pt x="1537" y="1756"/>
                  <a:pt x="1520" y="1756"/>
                </a:cubicBezTo>
                <a:moveTo>
                  <a:pt x="1553" y="1953"/>
                </a:moveTo>
                <a:cubicBezTo>
                  <a:pt x="1553" y="1935"/>
                  <a:pt x="1538" y="1920"/>
                  <a:pt x="1520" y="1920"/>
                </a:cubicBezTo>
                <a:cubicBezTo>
                  <a:pt x="1502" y="1920"/>
                  <a:pt x="1487" y="1935"/>
                  <a:pt x="1487" y="1953"/>
                </a:cubicBezTo>
                <a:cubicBezTo>
                  <a:pt x="1487" y="2042"/>
                  <a:pt x="1487" y="2042"/>
                  <a:pt x="1487" y="2042"/>
                </a:cubicBezTo>
                <a:cubicBezTo>
                  <a:pt x="1487" y="2060"/>
                  <a:pt x="1502" y="2075"/>
                  <a:pt x="1520" y="2075"/>
                </a:cubicBezTo>
                <a:cubicBezTo>
                  <a:pt x="1538" y="2075"/>
                  <a:pt x="1553" y="2060"/>
                  <a:pt x="1553" y="2042"/>
                </a:cubicBezTo>
                <a:cubicBezTo>
                  <a:pt x="1553" y="1953"/>
                  <a:pt x="1553" y="1953"/>
                  <a:pt x="1553" y="1953"/>
                </a:cubicBezTo>
                <a:moveTo>
                  <a:pt x="1538" y="369"/>
                </a:moveTo>
                <a:cubicBezTo>
                  <a:pt x="1538" y="359"/>
                  <a:pt x="1530" y="351"/>
                  <a:pt x="1520" y="351"/>
                </a:cubicBezTo>
                <a:cubicBezTo>
                  <a:pt x="1510" y="351"/>
                  <a:pt x="1501" y="359"/>
                  <a:pt x="1501" y="369"/>
                </a:cubicBezTo>
                <a:cubicBezTo>
                  <a:pt x="1501" y="379"/>
                  <a:pt x="1510" y="387"/>
                  <a:pt x="1520" y="387"/>
                </a:cubicBezTo>
                <a:cubicBezTo>
                  <a:pt x="1530" y="387"/>
                  <a:pt x="1538" y="379"/>
                  <a:pt x="1538" y="369"/>
                </a:cubicBezTo>
                <a:cubicBezTo>
                  <a:pt x="1538" y="369"/>
                  <a:pt x="1538" y="369"/>
                  <a:pt x="1538" y="369"/>
                </a:cubicBezTo>
                <a:moveTo>
                  <a:pt x="1538" y="252"/>
                </a:moveTo>
                <a:cubicBezTo>
                  <a:pt x="1538" y="242"/>
                  <a:pt x="1530" y="234"/>
                  <a:pt x="1520" y="234"/>
                </a:cubicBezTo>
                <a:cubicBezTo>
                  <a:pt x="1510" y="234"/>
                  <a:pt x="1501" y="242"/>
                  <a:pt x="1501" y="252"/>
                </a:cubicBezTo>
                <a:cubicBezTo>
                  <a:pt x="1501" y="262"/>
                  <a:pt x="1510" y="271"/>
                  <a:pt x="1520" y="271"/>
                </a:cubicBezTo>
                <a:cubicBezTo>
                  <a:pt x="1530" y="271"/>
                  <a:pt x="1538" y="262"/>
                  <a:pt x="1538" y="252"/>
                </a:cubicBezTo>
                <a:cubicBezTo>
                  <a:pt x="1538" y="252"/>
                  <a:pt x="1538" y="252"/>
                  <a:pt x="1538" y="252"/>
                </a:cubicBezTo>
                <a:moveTo>
                  <a:pt x="1538" y="135"/>
                </a:moveTo>
                <a:cubicBezTo>
                  <a:pt x="1538" y="125"/>
                  <a:pt x="1530" y="117"/>
                  <a:pt x="1520" y="117"/>
                </a:cubicBezTo>
                <a:cubicBezTo>
                  <a:pt x="1510" y="117"/>
                  <a:pt x="1501" y="125"/>
                  <a:pt x="1501" y="135"/>
                </a:cubicBezTo>
                <a:cubicBezTo>
                  <a:pt x="1501" y="146"/>
                  <a:pt x="1510" y="154"/>
                  <a:pt x="1520" y="154"/>
                </a:cubicBezTo>
                <a:cubicBezTo>
                  <a:pt x="1530" y="154"/>
                  <a:pt x="1538" y="146"/>
                  <a:pt x="1538" y="135"/>
                </a:cubicBezTo>
                <a:cubicBezTo>
                  <a:pt x="1538" y="135"/>
                  <a:pt x="1538" y="135"/>
                  <a:pt x="1538" y="135"/>
                </a:cubicBezTo>
                <a:moveTo>
                  <a:pt x="1538" y="19"/>
                </a:moveTo>
                <a:cubicBezTo>
                  <a:pt x="1538" y="9"/>
                  <a:pt x="1530" y="0"/>
                  <a:pt x="1520" y="0"/>
                </a:cubicBezTo>
                <a:cubicBezTo>
                  <a:pt x="1510" y="0"/>
                  <a:pt x="1501" y="9"/>
                  <a:pt x="1501" y="19"/>
                </a:cubicBezTo>
                <a:cubicBezTo>
                  <a:pt x="1501" y="29"/>
                  <a:pt x="1510" y="37"/>
                  <a:pt x="1520" y="37"/>
                </a:cubicBezTo>
                <a:cubicBezTo>
                  <a:pt x="1530" y="37"/>
                  <a:pt x="1538" y="29"/>
                  <a:pt x="1538" y="19"/>
                </a:cubicBezTo>
                <a:cubicBezTo>
                  <a:pt x="1538" y="19"/>
                  <a:pt x="1538" y="19"/>
                  <a:pt x="1538" y="19"/>
                </a:cubicBezTo>
                <a:moveTo>
                  <a:pt x="1520" y="1451"/>
                </a:moveTo>
                <a:cubicBezTo>
                  <a:pt x="1520" y="1451"/>
                  <a:pt x="1520" y="1451"/>
                  <a:pt x="1520" y="1451"/>
                </a:cubicBezTo>
                <a:cubicBezTo>
                  <a:pt x="1504" y="1451"/>
                  <a:pt x="1491" y="1463"/>
                  <a:pt x="1491" y="1479"/>
                </a:cubicBezTo>
                <a:cubicBezTo>
                  <a:pt x="1491" y="1525"/>
                  <a:pt x="1491" y="1525"/>
                  <a:pt x="1491" y="1525"/>
                </a:cubicBezTo>
                <a:cubicBezTo>
                  <a:pt x="1491" y="1540"/>
                  <a:pt x="1504" y="1553"/>
                  <a:pt x="1520" y="1553"/>
                </a:cubicBezTo>
                <a:cubicBezTo>
                  <a:pt x="1536" y="1553"/>
                  <a:pt x="1548" y="1540"/>
                  <a:pt x="1548" y="1525"/>
                </a:cubicBezTo>
                <a:cubicBezTo>
                  <a:pt x="1548" y="1479"/>
                  <a:pt x="1548" y="1479"/>
                  <a:pt x="1548" y="1479"/>
                </a:cubicBezTo>
                <a:cubicBezTo>
                  <a:pt x="1548" y="1463"/>
                  <a:pt x="1536" y="1451"/>
                  <a:pt x="1520" y="1451"/>
                </a:cubicBezTo>
                <a:moveTo>
                  <a:pt x="1638" y="490"/>
                </a:moveTo>
                <a:cubicBezTo>
                  <a:pt x="1638" y="480"/>
                  <a:pt x="1629" y="472"/>
                  <a:pt x="1619" y="472"/>
                </a:cubicBezTo>
                <a:cubicBezTo>
                  <a:pt x="1609" y="472"/>
                  <a:pt x="1601" y="480"/>
                  <a:pt x="1601" y="490"/>
                </a:cubicBezTo>
                <a:cubicBezTo>
                  <a:pt x="1601" y="500"/>
                  <a:pt x="1609" y="509"/>
                  <a:pt x="1619" y="509"/>
                </a:cubicBezTo>
                <a:cubicBezTo>
                  <a:pt x="1629" y="509"/>
                  <a:pt x="1638" y="500"/>
                  <a:pt x="1638" y="490"/>
                </a:cubicBezTo>
                <a:cubicBezTo>
                  <a:pt x="1638" y="490"/>
                  <a:pt x="1638" y="490"/>
                  <a:pt x="1638" y="490"/>
                </a:cubicBezTo>
                <a:moveTo>
                  <a:pt x="1619" y="605"/>
                </a:moveTo>
                <a:cubicBezTo>
                  <a:pt x="1619" y="605"/>
                  <a:pt x="1619" y="605"/>
                  <a:pt x="1619" y="605"/>
                </a:cubicBezTo>
                <a:cubicBezTo>
                  <a:pt x="1608" y="605"/>
                  <a:pt x="1599" y="614"/>
                  <a:pt x="1599" y="625"/>
                </a:cubicBezTo>
                <a:cubicBezTo>
                  <a:pt x="1599" y="637"/>
                  <a:pt x="1599" y="637"/>
                  <a:pt x="1599" y="637"/>
                </a:cubicBezTo>
                <a:cubicBezTo>
                  <a:pt x="1599" y="648"/>
                  <a:pt x="1608" y="657"/>
                  <a:pt x="1619" y="657"/>
                </a:cubicBezTo>
                <a:cubicBezTo>
                  <a:pt x="1630" y="657"/>
                  <a:pt x="1639" y="648"/>
                  <a:pt x="1639" y="637"/>
                </a:cubicBezTo>
                <a:cubicBezTo>
                  <a:pt x="1639" y="625"/>
                  <a:pt x="1639" y="625"/>
                  <a:pt x="1639" y="625"/>
                </a:cubicBezTo>
                <a:cubicBezTo>
                  <a:pt x="1639" y="614"/>
                  <a:pt x="1630" y="605"/>
                  <a:pt x="1619" y="605"/>
                </a:cubicBezTo>
                <a:moveTo>
                  <a:pt x="1640" y="767"/>
                </a:moveTo>
                <a:cubicBezTo>
                  <a:pt x="1640" y="755"/>
                  <a:pt x="1631" y="746"/>
                  <a:pt x="1619" y="746"/>
                </a:cubicBezTo>
                <a:cubicBezTo>
                  <a:pt x="1607" y="746"/>
                  <a:pt x="1598" y="755"/>
                  <a:pt x="1598" y="767"/>
                </a:cubicBezTo>
                <a:cubicBezTo>
                  <a:pt x="1598" y="783"/>
                  <a:pt x="1598" y="783"/>
                  <a:pt x="1598" y="783"/>
                </a:cubicBezTo>
                <a:cubicBezTo>
                  <a:pt x="1598" y="795"/>
                  <a:pt x="1607" y="805"/>
                  <a:pt x="1619" y="805"/>
                </a:cubicBezTo>
                <a:cubicBezTo>
                  <a:pt x="1631" y="805"/>
                  <a:pt x="1640" y="795"/>
                  <a:pt x="1640" y="783"/>
                </a:cubicBezTo>
                <a:cubicBezTo>
                  <a:pt x="1640" y="767"/>
                  <a:pt x="1640" y="767"/>
                  <a:pt x="1640" y="767"/>
                </a:cubicBezTo>
                <a:moveTo>
                  <a:pt x="1619" y="887"/>
                </a:moveTo>
                <a:cubicBezTo>
                  <a:pt x="1619" y="887"/>
                  <a:pt x="1619" y="887"/>
                  <a:pt x="1619" y="887"/>
                </a:cubicBezTo>
                <a:cubicBezTo>
                  <a:pt x="1606" y="887"/>
                  <a:pt x="1596" y="897"/>
                  <a:pt x="1596" y="910"/>
                </a:cubicBezTo>
                <a:cubicBezTo>
                  <a:pt x="1596" y="930"/>
                  <a:pt x="1596" y="930"/>
                  <a:pt x="1596" y="930"/>
                </a:cubicBezTo>
                <a:cubicBezTo>
                  <a:pt x="1596" y="943"/>
                  <a:pt x="1606" y="953"/>
                  <a:pt x="1619" y="953"/>
                </a:cubicBezTo>
                <a:cubicBezTo>
                  <a:pt x="1632" y="953"/>
                  <a:pt x="1642" y="943"/>
                  <a:pt x="1642" y="930"/>
                </a:cubicBezTo>
                <a:cubicBezTo>
                  <a:pt x="1642" y="910"/>
                  <a:pt x="1642" y="910"/>
                  <a:pt x="1642" y="910"/>
                </a:cubicBezTo>
                <a:cubicBezTo>
                  <a:pt x="1642" y="897"/>
                  <a:pt x="1632" y="887"/>
                  <a:pt x="1619" y="887"/>
                </a:cubicBezTo>
                <a:moveTo>
                  <a:pt x="1643" y="1052"/>
                </a:moveTo>
                <a:cubicBezTo>
                  <a:pt x="1643" y="1039"/>
                  <a:pt x="1632" y="1028"/>
                  <a:pt x="1619" y="1028"/>
                </a:cubicBezTo>
                <a:cubicBezTo>
                  <a:pt x="1606" y="1028"/>
                  <a:pt x="1595" y="1039"/>
                  <a:pt x="1595" y="1052"/>
                </a:cubicBezTo>
                <a:cubicBezTo>
                  <a:pt x="1595" y="1077"/>
                  <a:pt x="1595" y="1077"/>
                  <a:pt x="1595" y="1077"/>
                </a:cubicBezTo>
                <a:cubicBezTo>
                  <a:pt x="1595" y="1090"/>
                  <a:pt x="1606" y="1101"/>
                  <a:pt x="1619" y="1101"/>
                </a:cubicBezTo>
                <a:cubicBezTo>
                  <a:pt x="1632" y="1101"/>
                  <a:pt x="1643" y="1090"/>
                  <a:pt x="1643" y="1077"/>
                </a:cubicBezTo>
                <a:cubicBezTo>
                  <a:pt x="1643" y="1052"/>
                  <a:pt x="1643" y="1052"/>
                  <a:pt x="1643" y="1052"/>
                </a:cubicBezTo>
                <a:moveTo>
                  <a:pt x="1619" y="1169"/>
                </a:moveTo>
                <a:cubicBezTo>
                  <a:pt x="1619" y="1169"/>
                  <a:pt x="1619" y="1169"/>
                  <a:pt x="1619" y="1169"/>
                </a:cubicBezTo>
                <a:cubicBezTo>
                  <a:pt x="1605" y="1169"/>
                  <a:pt x="1593" y="1180"/>
                  <a:pt x="1593" y="1194"/>
                </a:cubicBezTo>
                <a:cubicBezTo>
                  <a:pt x="1593" y="1223"/>
                  <a:pt x="1593" y="1223"/>
                  <a:pt x="1593" y="1223"/>
                </a:cubicBezTo>
                <a:cubicBezTo>
                  <a:pt x="1593" y="1238"/>
                  <a:pt x="1605" y="1249"/>
                  <a:pt x="1619" y="1249"/>
                </a:cubicBezTo>
                <a:cubicBezTo>
                  <a:pt x="1633" y="1249"/>
                  <a:pt x="1645" y="1238"/>
                  <a:pt x="1645" y="1223"/>
                </a:cubicBezTo>
                <a:cubicBezTo>
                  <a:pt x="1645" y="1194"/>
                  <a:pt x="1645" y="1194"/>
                  <a:pt x="1645" y="1194"/>
                </a:cubicBezTo>
                <a:cubicBezTo>
                  <a:pt x="1645" y="1180"/>
                  <a:pt x="1633" y="1169"/>
                  <a:pt x="1619" y="1169"/>
                </a:cubicBezTo>
                <a:moveTo>
                  <a:pt x="1646" y="1337"/>
                </a:moveTo>
                <a:cubicBezTo>
                  <a:pt x="1646" y="1322"/>
                  <a:pt x="1634" y="1310"/>
                  <a:pt x="1619" y="1310"/>
                </a:cubicBezTo>
                <a:cubicBezTo>
                  <a:pt x="1604" y="1310"/>
                  <a:pt x="1592" y="1322"/>
                  <a:pt x="1592" y="1337"/>
                </a:cubicBezTo>
                <a:cubicBezTo>
                  <a:pt x="1592" y="1370"/>
                  <a:pt x="1592" y="1370"/>
                  <a:pt x="1592" y="1370"/>
                </a:cubicBezTo>
                <a:cubicBezTo>
                  <a:pt x="1592" y="1385"/>
                  <a:pt x="1604" y="1397"/>
                  <a:pt x="1619" y="1397"/>
                </a:cubicBezTo>
                <a:cubicBezTo>
                  <a:pt x="1634" y="1397"/>
                  <a:pt x="1646" y="1385"/>
                  <a:pt x="1646" y="1370"/>
                </a:cubicBezTo>
                <a:cubicBezTo>
                  <a:pt x="1646" y="1337"/>
                  <a:pt x="1646" y="1337"/>
                  <a:pt x="1646" y="1337"/>
                </a:cubicBezTo>
                <a:moveTo>
                  <a:pt x="1649" y="1629"/>
                </a:moveTo>
                <a:cubicBezTo>
                  <a:pt x="1649" y="1613"/>
                  <a:pt x="1636" y="1599"/>
                  <a:pt x="1619" y="1599"/>
                </a:cubicBezTo>
                <a:cubicBezTo>
                  <a:pt x="1603" y="1599"/>
                  <a:pt x="1589" y="1613"/>
                  <a:pt x="1589" y="1629"/>
                </a:cubicBezTo>
                <a:cubicBezTo>
                  <a:pt x="1589" y="1687"/>
                  <a:pt x="1589" y="1687"/>
                  <a:pt x="1589" y="1687"/>
                </a:cubicBezTo>
                <a:cubicBezTo>
                  <a:pt x="1589" y="1703"/>
                  <a:pt x="1603" y="1717"/>
                  <a:pt x="1619" y="1717"/>
                </a:cubicBezTo>
                <a:cubicBezTo>
                  <a:pt x="1636" y="1717"/>
                  <a:pt x="1649" y="1703"/>
                  <a:pt x="1649" y="1687"/>
                </a:cubicBezTo>
                <a:cubicBezTo>
                  <a:pt x="1649" y="1629"/>
                  <a:pt x="1649" y="1629"/>
                  <a:pt x="1649" y="1629"/>
                </a:cubicBezTo>
                <a:moveTo>
                  <a:pt x="1619" y="1756"/>
                </a:moveTo>
                <a:cubicBezTo>
                  <a:pt x="1619" y="1756"/>
                  <a:pt x="1619" y="1756"/>
                  <a:pt x="1619" y="1756"/>
                </a:cubicBezTo>
                <a:cubicBezTo>
                  <a:pt x="1602" y="1756"/>
                  <a:pt x="1588" y="1770"/>
                  <a:pt x="1588" y="1787"/>
                </a:cubicBezTo>
                <a:cubicBezTo>
                  <a:pt x="1588" y="1857"/>
                  <a:pt x="1588" y="1857"/>
                  <a:pt x="1588" y="1857"/>
                </a:cubicBezTo>
                <a:cubicBezTo>
                  <a:pt x="1588" y="1874"/>
                  <a:pt x="1602" y="1888"/>
                  <a:pt x="1619" y="1888"/>
                </a:cubicBezTo>
                <a:cubicBezTo>
                  <a:pt x="1636" y="1888"/>
                  <a:pt x="1650" y="1874"/>
                  <a:pt x="1650" y="1857"/>
                </a:cubicBezTo>
                <a:cubicBezTo>
                  <a:pt x="1650" y="1787"/>
                  <a:pt x="1650" y="1787"/>
                  <a:pt x="1650" y="1787"/>
                </a:cubicBezTo>
                <a:cubicBezTo>
                  <a:pt x="1650" y="1770"/>
                  <a:pt x="1636" y="1756"/>
                  <a:pt x="1619" y="1756"/>
                </a:cubicBezTo>
                <a:moveTo>
                  <a:pt x="1652" y="1953"/>
                </a:moveTo>
                <a:cubicBezTo>
                  <a:pt x="1652" y="1935"/>
                  <a:pt x="1637" y="1920"/>
                  <a:pt x="1619" y="1920"/>
                </a:cubicBezTo>
                <a:cubicBezTo>
                  <a:pt x="1601" y="1920"/>
                  <a:pt x="1586" y="1935"/>
                  <a:pt x="1586" y="1953"/>
                </a:cubicBezTo>
                <a:cubicBezTo>
                  <a:pt x="1586" y="2042"/>
                  <a:pt x="1586" y="2042"/>
                  <a:pt x="1586" y="2042"/>
                </a:cubicBezTo>
                <a:cubicBezTo>
                  <a:pt x="1586" y="2060"/>
                  <a:pt x="1601" y="2075"/>
                  <a:pt x="1619" y="2075"/>
                </a:cubicBezTo>
                <a:cubicBezTo>
                  <a:pt x="1637" y="2075"/>
                  <a:pt x="1652" y="2060"/>
                  <a:pt x="1652" y="2042"/>
                </a:cubicBezTo>
                <a:cubicBezTo>
                  <a:pt x="1652" y="1953"/>
                  <a:pt x="1652" y="1953"/>
                  <a:pt x="1652" y="1953"/>
                </a:cubicBezTo>
                <a:moveTo>
                  <a:pt x="1638" y="369"/>
                </a:moveTo>
                <a:cubicBezTo>
                  <a:pt x="1638" y="359"/>
                  <a:pt x="1629" y="351"/>
                  <a:pt x="1619" y="351"/>
                </a:cubicBezTo>
                <a:cubicBezTo>
                  <a:pt x="1609" y="351"/>
                  <a:pt x="1601" y="359"/>
                  <a:pt x="1601" y="369"/>
                </a:cubicBezTo>
                <a:cubicBezTo>
                  <a:pt x="1601" y="379"/>
                  <a:pt x="1609" y="387"/>
                  <a:pt x="1619" y="387"/>
                </a:cubicBezTo>
                <a:cubicBezTo>
                  <a:pt x="1629" y="387"/>
                  <a:pt x="1638" y="379"/>
                  <a:pt x="1638" y="369"/>
                </a:cubicBezTo>
                <a:cubicBezTo>
                  <a:pt x="1638" y="369"/>
                  <a:pt x="1638" y="369"/>
                  <a:pt x="1638" y="369"/>
                </a:cubicBezTo>
                <a:moveTo>
                  <a:pt x="1638" y="252"/>
                </a:moveTo>
                <a:cubicBezTo>
                  <a:pt x="1638" y="242"/>
                  <a:pt x="1629" y="234"/>
                  <a:pt x="1619" y="234"/>
                </a:cubicBezTo>
                <a:cubicBezTo>
                  <a:pt x="1609" y="234"/>
                  <a:pt x="1601" y="242"/>
                  <a:pt x="1601" y="252"/>
                </a:cubicBezTo>
                <a:cubicBezTo>
                  <a:pt x="1601" y="262"/>
                  <a:pt x="1609" y="271"/>
                  <a:pt x="1619" y="271"/>
                </a:cubicBezTo>
                <a:cubicBezTo>
                  <a:pt x="1629" y="271"/>
                  <a:pt x="1638" y="262"/>
                  <a:pt x="1638" y="252"/>
                </a:cubicBezTo>
                <a:cubicBezTo>
                  <a:pt x="1638" y="252"/>
                  <a:pt x="1638" y="252"/>
                  <a:pt x="1638" y="252"/>
                </a:cubicBezTo>
                <a:moveTo>
                  <a:pt x="1638" y="135"/>
                </a:moveTo>
                <a:cubicBezTo>
                  <a:pt x="1638" y="125"/>
                  <a:pt x="1629" y="117"/>
                  <a:pt x="1619" y="117"/>
                </a:cubicBezTo>
                <a:cubicBezTo>
                  <a:pt x="1609" y="117"/>
                  <a:pt x="1601" y="125"/>
                  <a:pt x="1601" y="135"/>
                </a:cubicBezTo>
                <a:cubicBezTo>
                  <a:pt x="1601" y="146"/>
                  <a:pt x="1609" y="154"/>
                  <a:pt x="1619" y="154"/>
                </a:cubicBezTo>
                <a:cubicBezTo>
                  <a:pt x="1629" y="154"/>
                  <a:pt x="1638" y="146"/>
                  <a:pt x="1638" y="135"/>
                </a:cubicBezTo>
                <a:cubicBezTo>
                  <a:pt x="1638" y="135"/>
                  <a:pt x="1638" y="135"/>
                  <a:pt x="1638" y="135"/>
                </a:cubicBezTo>
                <a:moveTo>
                  <a:pt x="1638" y="19"/>
                </a:moveTo>
                <a:cubicBezTo>
                  <a:pt x="1638" y="9"/>
                  <a:pt x="1629" y="0"/>
                  <a:pt x="1619" y="0"/>
                </a:cubicBezTo>
                <a:cubicBezTo>
                  <a:pt x="1609" y="0"/>
                  <a:pt x="1601" y="9"/>
                  <a:pt x="1601" y="19"/>
                </a:cubicBezTo>
                <a:cubicBezTo>
                  <a:pt x="1601" y="29"/>
                  <a:pt x="1609" y="37"/>
                  <a:pt x="1619" y="37"/>
                </a:cubicBezTo>
                <a:cubicBezTo>
                  <a:pt x="1629" y="37"/>
                  <a:pt x="1638" y="29"/>
                  <a:pt x="1638" y="19"/>
                </a:cubicBezTo>
                <a:cubicBezTo>
                  <a:pt x="1638" y="19"/>
                  <a:pt x="1638" y="19"/>
                  <a:pt x="1638" y="19"/>
                </a:cubicBezTo>
                <a:moveTo>
                  <a:pt x="1619" y="1451"/>
                </a:moveTo>
                <a:cubicBezTo>
                  <a:pt x="1619" y="1451"/>
                  <a:pt x="1619" y="1451"/>
                  <a:pt x="1619" y="1451"/>
                </a:cubicBezTo>
                <a:cubicBezTo>
                  <a:pt x="1603" y="1451"/>
                  <a:pt x="1591" y="1463"/>
                  <a:pt x="1591" y="1479"/>
                </a:cubicBezTo>
                <a:cubicBezTo>
                  <a:pt x="1591" y="1525"/>
                  <a:pt x="1591" y="1525"/>
                  <a:pt x="1591" y="1525"/>
                </a:cubicBezTo>
                <a:cubicBezTo>
                  <a:pt x="1591" y="1540"/>
                  <a:pt x="1603" y="1553"/>
                  <a:pt x="1619" y="1553"/>
                </a:cubicBezTo>
                <a:cubicBezTo>
                  <a:pt x="1635" y="1553"/>
                  <a:pt x="1648" y="1540"/>
                  <a:pt x="1648" y="1525"/>
                </a:cubicBezTo>
                <a:cubicBezTo>
                  <a:pt x="1648" y="1479"/>
                  <a:pt x="1648" y="1479"/>
                  <a:pt x="1648" y="1479"/>
                </a:cubicBezTo>
                <a:cubicBezTo>
                  <a:pt x="1648" y="1463"/>
                  <a:pt x="1635" y="1451"/>
                  <a:pt x="1619" y="1451"/>
                </a:cubicBezTo>
                <a:moveTo>
                  <a:pt x="1737" y="490"/>
                </a:moveTo>
                <a:cubicBezTo>
                  <a:pt x="1737" y="480"/>
                  <a:pt x="1728" y="472"/>
                  <a:pt x="1718" y="472"/>
                </a:cubicBezTo>
                <a:cubicBezTo>
                  <a:pt x="1708" y="472"/>
                  <a:pt x="1700" y="480"/>
                  <a:pt x="1700" y="490"/>
                </a:cubicBezTo>
                <a:cubicBezTo>
                  <a:pt x="1700" y="500"/>
                  <a:pt x="1708" y="509"/>
                  <a:pt x="1718" y="509"/>
                </a:cubicBezTo>
                <a:cubicBezTo>
                  <a:pt x="1728" y="509"/>
                  <a:pt x="1737" y="500"/>
                  <a:pt x="1737" y="490"/>
                </a:cubicBezTo>
                <a:cubicBezTo>
                  <a:pt x="1737" y="490"/>
                  <a:pt x="1737" y="490"/>
                  <a:pt x="1737" y="490"/>
                </a:cubicBezTo>
                <a:moveTo>
                  <a:pt x="1718" y="605"/>
                </a:moveTo>
                <a:cubicBezTo>
                  <a:pt x="1718" y="605"/>
                  <a:pt x="1718" y="605"/>
                  <a:pt x="1718" y="605"/>
                </a:cubicBezTo>
                <a:cubicBezTo>
                  <a:pt x="1707" y="605"/>
                  <a:pt x="1698" y="614"/>
                  <a:pt x="1698" y="625"/>
                </a:cubicBezTo>
                <a:cubicBezTo>
                  <a:pt x="1698" y="637"/>
                  <a:pt x="1698" y="637"/>
                  <a:pt x="1698" y="637"/>
                </a:cubicBezTo>
                <a:cubicBezTo>
                  <a:pt x="1698" y="648"/>
                  <a:pt x="1707" y="657"/>
                  <a:pt x="1718" y="657"/>
                </a:cubicBezTo>
                <a:cubicBezTo>
                  <a:pt x="1729" y="657"/>
                  <a:pt x="1738" y="648"/>
                  <a:pt x="1738" y="637"/>
                </a:cubicBezTo>
                <a:cubicBezTo>
                  <a:pt x="1738" y="625"/>
                  <a:pt x="1738" y="625"/>
                  <a:pt x="1738" y="625"/>
                </a:cubicBezTo>
                <a:cubicBezTo>
                  <a:pt x="1738" y="614"/>
                  <a:pt x="1729" y="605"/>
                  <a:pt x="1718" y="605"/>
                </a:cubicBezTo>
                <a:moveTo>
                  <a:pt x="1740" y="767"/>
                </a:moveTo>
                <a:cubicBezTo>
                  <a:pt x="1740" y="755"/>
                  <a:pt x="1730" y="746"/>
                  <a:pt x="1718" y="746"/>
                </a:cubicBezTo>
                <a:cubicBezTo>
                  <a:pt x="1706" y="746"/>
                  <a:pt x="1697" y="755"/>
                  <a:pt x="1697" y="767"/>
                </a:cubicBezTo>
                <a:cubicBezTo>
                  <a:pt x="1697" y="783"/>
                  <a:pt x="1697" y="783"/>
                  <a:pt x="1697" y="783"/>
                </a:cubicBezTo>
                <a:cubicBezTo>
                  <a:pt x="1697" y="795"/>
                  <a:pt x="1706" y="805"/>
                  <a:pt x="1718" y="805"/>
                </a:cubicBezTo>
                <a:cubicBezTo>
                  <a:pt x="1730" y="805"/>
                  <a:pt x="1740" y="795"/>
                  <a:pt x="1740" y="783"/>
                </a:cubicBezTo>
                <a:cubicBezTo>
                  <a:pt x="1740" y="767"/>
                  <a:pt x="1740" y="767"/>
                  <a:pt x="1740" y="767"/>
                </a:cubicBezTo>
                <a:moveTo>
                  <a:pt x="1718" y="887"/>
                </a:moveTo>
                <a:cubicBezTo>
                  <a:pt x="1718" y="887"/>
                  <a:pt x="1718" y="887"/>
                  <a:pt x="1718" y="887"/>
                </a:cubicBezTo>
                <a:cubicBezTo>
                  <a:pt x="1706" y="887"/>
                  <a:pt x="1695" y="897"/>
                  <a:pt x="1695" y="910"/>
                </a:cubicBezTo>
                <a:cubicBezTo>
                  <a:pt x="1695" y="930"/>
                  <a:pt x="1695" y="930"/>
                  <a:pt x="1695" y="930"/>
                </a:cubicBezTo>
                <a:cubicBezTo>
                  <a:pt x="1695" y="943"/>
                  <a:pt x="1706" y="953"/>
                  <a:pt x="1718" y="953"/>
                </a:cubicBezTo>
                <a:cubicBezTo>
                  <a:pt x="1731" y="953"/>
                  <a:pt x="1741" y="943"/>
                  <a:pt x="1741" y="930"/>
                </a:cubicBezTo>
                <a:cubicBezTo>
                  <a:pt x="1741" y="910"/>
                  <a:pt x="1741" y="910"/>
                  <a:pt x="1741" y="910"/>
                </a:cubicBezTo>
                <a:cubicBezTo>
                  <a:pt x="1741" y="897"/>
                  <a:pt x="1731" y="887"/>
                  <a:pt x="1718" y="887"/>
                </a:cubicBezTo>
                <a:moveTo>
                  <a:pt x="1742" y="1052"/>
                </a:moveTo>
                <a:cubicBezTo>
                  <a:pt x="1742" y="1039"/>
                  <a:pt x="1732" y="1028"/>
                  <a:pt x="1718" y="1028"/>
                </a:cubicBezTo>
                <a:cubicBezTo>
                  <a:pt x="1705" y="1028"/>
                  <a:pt x="1694" y="1039"/>
                  <a:pt x="1694" y="1052"/>
                </a:cubicBezTo>
                <a:cubicBezTo>
                  <a:pt x="1694" y="1077"/>
                  <a:pt x="1694" y="1077"/>
                  <a:pt x="1694" y="1077"/>
                </a:cubicBezTo>
                <a:cubicBezTo>
                  <a:pt x="1694" y="1090"/>
                  <a:pt x="1705" y="1101"/>
                  <a:pt x="1718" y="1101"/>
                </a:cubicBezTo>
                <a:cubicBezTo>
                  <a:pt x="1732" y="1101"/>
                  <a:pt x="1742" y="1090"/>
                  <a:pt x="1742" y="1077"/>
                </a:cubicBezTo>
                <a:cubicBezTo>
                  <a:pt x="1742" y="1052"/>
                  <a:pt x="1742" y="1052"/>
                  <a:pt x="1742" y="1052"/>
                </a:cubicBezTo>
                <a:moveTo>
                  <a:pt x="1718" y="1169"/>
                </a:moveTo>
                <a:cubicBezTo>
                  <a:pt x="1718" y="1169"/>
                  <a:pt x="1718" y="1169"/>
                  <a:pt x="1718" y="1169"/>
                </a:cubicBezTo>
                <a:cubicBezTo>
                  <a:pt x="1704" y="1169"/>
                  <a:pt x="1693" y="1180"/>
                  <a:pt x="1693" y="1194"/>
                </a:cubicBezTo>
                <a:cubicBezTo>
                  <a:pt x="1693" y="1223"/>
                  <a:pt x="1693" y="1223"/>
                  <a:pt x="1693" y="1223"/>
                </a:cubicBezTo>
                <a:cubicBezTo>
                  <a:pt x="1693" y="1238"/>
                  <a:pt x="1704" y="1249"/>
                  <a:pt x="1718" y="1249"/>
                </a:cubicBezTo>
                <a:cubicBezTo>
                  <a:pt x="1732" y="1249"/>
                  <a:pt x="1744" y="1238"/>
                  <a:pt x="1744" y="1223"/>
                </a:cubicBezTo>
                <a:cubicBezTo>
                  <a:pt x="1744" y="1194"/>
                  <a:pt x="1744" y="1194"/>
                  <a:pt x="1744" y="1194"/>
                </a:cubicBezTo>
                <a:cubicBezTo>
                  <a:pt x="1744" y="1180"/>
                  <a:pt x="1732" y="1169"/>
                  <a:pt x="1718" y="1169"/>
                </a:cubicBezTo>
                <a:moveTo>
                  <a:pt x="1745" y="1337"/>
                </a:moveTo>
                <a:cubicBezTo>
                  <a:pt x="1745" y="1322"/>
                  <a:pt x="1733" y="1310"/>
                  <a:pt x="1718" y="1310"/>
                </a:cubicBezTo>
                <a:cubicBezTo>
                  <a:pt x="1703" y="1310"/>
                  <a:pt x="1691" y="1322"/>
                  <a:pt x="1691" y="1337"/>
                </a:cubicBezTo>
                <a:cubicBezTo>
                  <a:pt x="1691" y="1370"/>
                  <a:pt x="1691" y="1370"/>
                  <a:pt x="1691" y="1370"/>
                </a:cubicBezTo>
                <a:cubicBezTo>
                  <a:pt x="1691" y="1385"/>
                  <a:pt x="1703" y="1397"/>
                  <a:pt x="1718" y="1397"/>
                </a:cubicBezTo>
                <a:cubicBezTo>
                  <a:pt x="1733" y="1397"/>
                  <a:pt x="1745" y="1385"/>
                  <a:pt x="1745" y="1370"/>
                </a:cubicBezTo>
                <a:cubicBezTo>
                  <a:pt x="1745" y="1337"/>
                  <a:pt x="1745" y="1337"/>
                  <a:pt x="1745" y="1337"/>
                </a:cubicBezTo>
                <a:moveTo>
                  <a:pt x="1748" y="1629"/>
                </a:moveTo>
                <a:cubicBezTo>
                  <a:pt x="1748" y="1613"/>
                  <a:pt x="1735" y="1599"/>
                  <a:pt x="1718" y="1599"/>
                </a:cubicBezTo>
                <a:cubicBezTo>
                  <a:pt x="1702" y="1599"/>
                  <a:pt x="1688" y="1613"/>
                  <a:pt x="1688" y="1629"/>
                </a:cubicBezTo>
                <a:cubicBezTo>
                  <a:pt x="1688" y="1687"/>
                  <a:pt x="1688" y="1687"/>
                  <a:pt x="1688" y="1687"/>
                </a:cubicBezTo>
                <a:cubicBezTo>
                  <a:pt x="1688" y="1703"/>
                  <a:pt x="1702" y="1717"/>
                  <a:pt x="1718" y="1717"/>
                </a:cubicBezTo>
                <a:cubicBezTo>
                  <a:pt x="1735" y="1717"/>
                  <a:pt x="1748" y="1703"/>
                  <a:pt x="1748" y="1687"/>
                </a:cubicBezTo>
                <a:cubicBezTo>
                  <a:pt x="1748" y="1629"/>
                  <a:pt x="1748" y="1629"/>
                  <a:pt x="1748" y="1629"/>
                </a:cubicBezTo>
                <a:moveTo>
                  <a:pt x="1718" y="1756"/>
                </a:moveTo>
                <a:cubicBezTo>
                  <a:pt x="1718" y="1756"/>
                  <a:pt x="1718" y="1756"/>
                  <a:pt x="1718" y="1756"/>
                </a:cubicBezTo>
                <a:cubicBezTo>
                  <a:pt x="1701" y="1756"/>
                  <a:pt x="1687" y="1770"/>
                  <a:pt x="1687" y="1787"/>
                </a:cubicBezTo>
                <a:cubicBezTo>
                  <a:pt x="1687" y="1857"/>
                  <a:pt x="1687" y="1857"/>
                  <a:pt x="1687" y="1857"/>
                </a:cubicBezTo>
                <a:cubicBezTo>
                  <a:pt x="1687" y="1874"/>
                  <a:pt x="1701" y="1888"/>
                  <a:pt x="1718" y="1888"/>
                </a:cubicBezTo>
                <a:cubicBezTo>
                  <a:pt x="1736" y="1888"/>
                  <a:pt x="1750" y="1874"/>
                  <a:pt x="1750" y="1857"/>
                </a:cubicBezTo>
                <a:cubicBezTo>
                  <a:pt x="1750" y="1787"/>
                  <a:pt x="1750" y="1787"/>
                  <a:pt x="1750" y="1787"/>
                </a:cubicBezTo>
                <a:cubicBezTo>
                  <a:pt x="1750" y="1770"/>
                  <a:pt x="1736" y="1756"/>
                  <a:pt x="1718" y="1756"/>
                </a:cubicBezTo>
                <a:moveTo>
                  <a:pt x="1751" y="1953"/>
                </a:moveTo>
                <a:cubicBezTo>
                  <a:pt x="1751" y="1935"/>
                  <a:pt x="1736" y="1920"/>
                  <a:pt x="1718" y="1920"/>
                </a:cubicBezTo>
                <a:cubicBezTo>
                  <a:pt x="1700" y="1920"/>
                  <a:pt x="1685" y="1935"/>
                  <a:pt x="1685" y="1953"/>
                </a:cubicBezTo>
                <a:cubicBezTo>
                  <a:pt x="1685" y="2042"/>
                  <a:pt x="1685" y="2042"/>
                  <a:pt x="1685" y="2042"/>
                </a:cubicBezTo>
                <a:cubicBezTo>
                  <a:pt x="1685" y="2060"/>
                  <a:pt x="1700" y="2075"/>
                  <a:pt x="1718" y="2075"/>
                </a:cubicBezTo>
                <a:cubicBezTo>
                  <a:pt x="1736" y="2075"/>
                  <a:pt x="1751" y="2060"/>
                  <a:pt x="1751" y="2042"/>
                </a:cubicBezTo>
                <a:cubicBezTo>
                  <a:pt x="1751" y="1953"/>
                  <a:pt x="1751" y="1953"/>
                  <a:pt x="1751" y="1953"/>
                </a:cubicBezTo>
                <a:moveTo>
                  <a:pt x="1737" y="369"/>
                </a:moveTo>
                <a:cubicBezTo>
                  <a:pt x="1737" y="359"/>
                  <a:pt x="1728" y="351"/>
                  <a:pt x="1718" y="351"/>
                </a:cubicBezTo>
                <a:cubicBezTo>
                  <a:pt x="1708" y="351"/>
                  <a:pt x="1700" y="359"/>
                  <a:pt x="1700" y="369"/>
                </a:cubicBezTo>
                <a:cubicBezTo>
                  <a:pt x="1700" y="379"/>
                  <a:pt x="1708" y="387"/>
                  <a:pt x="1718" y="387"/>
                </a:cubicBezTo>
                <a:cubicBezTo>
                  <a:pt x="1728" y="387"/>
                  <a:pt x="1737" y="379"/>
                  <a:pt x="1737" y="369"/>
                </a:cubicBezTo>
                <a:cubicBezTo>
                  <a:pt x="1737" y="369"/>
                  <a:pt x="1737" y="369"/>
                  <a:pt x="1737" y="369"/>
                </a:cubicBezTo>
                <a:moveTo>
                  <a:pt x="1737" y="252"/>
                </a:moveTo>
                <a:cubicBezTo>
                  <a:pt x="1737" y="242"/>
                  <a:pt x="1728" y="234"/>
                  <a:pt x="1718" y="234"/>
                </a:cubicBezTo>
                <a:cubicBezTo>
                  <a:pt x="1708" y="234"/>
                  <a:pt x="1700" y="242"/>
                  <a:pt x="1700" y="252"/>
                </a:cubicBezTo>
                <a:cubicBezTo>
                  <a:pt x="1700" y="262"/>
                  <a:pt x="1708" y="271"/>
                  <a:pt x="1718" y="271"/>
                </a:cubicBezTo>
                <a:cubicBezTo>
                  <a:pt x="1728" y="271"/>
                  <a:pt x="1737" y="262"/>
                  <a:pt x="1737" y="252"/>
                </a:cubicBezTo>
                <a:cubicBezTo>
                  <a:pt x="1737" y="252"/>
                  <a:pt x="1737" y="252"/>
                  <a:pt x="1737" y="252"/>
                </a:cubicBezTo>
                <a:moveTo>
                  <a:pt x="1737" y="135"/>
                </a:moveTo>
                <a:cubicBezTo>
                  <a:pt x="1737" y="125"/>
                  <a:pt x="1728" y="117"/>
                  <a:pt x="1718" y="117"/>
                </a:cubicBezTo>
                <a:cubicBezTo>
                  <a:pt x="1708" y="117"/>
                  <a:pt x="1700" y="125"/>
                  <a:pt x="1700" y="135"/>
                </a:cubicBezTo>
                <a:cubicBezTo>
                  <a:pt x="1700" y="146"/>
                  <a:pt x="1708" y="154"/>
                  <a:pt x="1718" y="154"/>
                </a:cubicBezTo>
                <a:cubicBezTo>
                  <a:pt x="1728" y="154"/>
                  <a:pt x="1737" y="146"/>
                  <a:pt x="1737" y="135"/>
                </a:cubicBezTo>
                <a:cubicBezTo>
                  <a:pt x="1737" y="135"/>
                  <a:pt x="1737" y="135"/>
                  <a:pt x="1737" y="135"/>
                </a:cubicBezTo>
                <a:moveTo>
                  <a:pt x="1737" y="19"/>
                </a:moveTo>
                <a:cubicBezTo>
                  <a:pt x="1737" y="9"/>
                  <a:pt x="1728" y="0"/>
                  <a:pt x="1718" y="0"/>
                </a:cubicBezTo>
                <a:cubicBezTo>
                  <a:pt x="1708" y="0"/>
                  <a:pt x="1700" y="9"/>
                  <a:pt x="1700" y="19"/>
                </a:cubicBezTo>
                <a:cubicBezTo>
                  <a:pt x="1700" y="29"/>
                  <a:pt x="1708" y="37"/>
                  <a:pt x="1718" y="37"/>
                </a:cubicBezTo>
                <a:cubicBezTo>
                  <a:pt x="1728" y="37"/>
                  <a:pt x="1737" y="29"/>
                  <a:pt x="1737" y="19"/>
                </a:cubicBezTo>
                <a:cubicBezTo>
                  <a:pt x="1737" y="19"/>
                  <a:pt x="1737" y="19"/>
                  <a:pt x="1737" y="19"/>
                </a:cubicBezTo>
                <a:moveTo>
                  <a:pt x="1718" y="1451"/>
                </a:moveTo>
                <a:cubicBezTo>
                  <a:pt x="1718" y="1451"/>
                  <a:pt x="1718" y="1451"/>
                  <a:pt x="1718" y="1451"/>
                </a:cubicBezTo>
                <a:cubicBezTo>
                  <a:pt x="1702" y="1451"/>
                  <a:pt x="1690" y="1463"/>
                  <a:pt x="1690" y="1479"/>
                </a:cubicBezTo>
                <a:cubicBezTo>
                  <a:pt x="1690" y="1525"/>
                  <a:pt x="1690" y="1525"/>
                  <a:pt x="1690" y="1525"/>
                </a:cubicBezTo>
                <a:cubicBezTo>
                  <a:pt x="1690" y="1540"/>
                  <a:pt x="1702" y="1553"/>
                  <a:pt x="1718" y="1553"/>
                </a:cubicBezTo>
                <a:cubicBezTo>
                  <a:pt x="1734" y="1553"/>
                  <a:pt x="1747" y="1540"/>
                  <a:pt x="1747" y="1525"/>
                </a:cubicBezTo>
                <a:cubicBezTo>
                  <a:pt x="1747" y="1479"/>
                  <a:pt x="1747" y="1479"/>
                  <a:pt x="1747" y="1479"/>
                </a:cubicBezTo>
                <a:cubicBezTo>
                  <a:pt x="1747" y="1463"/>
                  <a:pt x="1734" y="1451"/>
                  <a:pt x="1718" y="1451"/>
                </a:cubicBezTo>
                <a:moveTo>
                  <a:pt x="1836" y="490"/>
                </a:moveTo>
                <a:cubicBezTo>
                  <a:pt x="1836" y="480"/>
                  <a:pt x="1828" y="472"/>
                  <a:pt x="1817" y="472"/>
                </a:cubicBezTo>
                <a:cubicBezTo>
                  <a:pt x="1807" y="472"/>
                  <a:pt x="1799" y="480"/>
                  <a:pt x="1799" y="490"/>
                </a:cubicBezTo>
                <a:cubicBezTo>
                  <a:pt x="1799" y="500"/>
                  <a:pt x="1807" y="509"/>
                  <a:pt x="1817" y="509"/>
                </a:cubicBezTo>
                <a:cubicBezTo>
                  <a:pt x="1828" y="509"/>
                  <a:pt x="1836" y="500"/>
                  <a:pt x="1836" y="490"/>
                </a:cubicBezTo>
                <a:cubicBezTo>
                  <a:pt x="1836" y="490"/>
                  <a:pt x="1836" y="490"/>
                  <a:pt x="1836" y="490"/>
                </a:cubicBezTo>
                <a:moveTo>
                  <a:pt x="1817" y="605"/>
                </a:moveTo>
                <a:cubicBezTo>
                  <a:pt x="1817" y="605"/>
                  <a:pt x="1817" y="605"/>
                  <a:pt x="1817" y="605"/>
                </a:cubicBezTo>
                <a:cubicBezTo>
                  <a:pt x="1806" y="605"/>
                  <a:pt x="1797" y="614"/>
                  <a:pt x="1797" y="625"/>
                </a:cubicBezTo>
                <a:cubicBezTo>
                  <a:pt x="1797" y="637"/>
                  <a:pt x="1797" y="637"/>
                  <a:pt x="1797" y="637"/>
                </a:cubicBezTo>
                <a:cubicBezTo>
                  <a:pt x="1797" y="648"/>
                  <a:pt x="1806" y="657"/>
                  <a:pt x="1817" y="657"/>
                </a:cubicBezTo>
                <a:cubicBezTo>
                  <a:pt x="1828" y="657"/>
                  <a:pt x="1837" y="648"/>
                  <a:pt x="1837" y="637"/>
                </a:cubicBezTo>
                <a:cubicBezTo>
                  <a:pt x="1837" y="625"/>
                  <a:pt x="1837" y="625"/>
                  <a:pt x="1837" y="625"/>
                </a:cubicBezTo>
                <a:cubicBezTo>
                  <a:pt x="1837" y="614"/>
                  <a:pt x="1828" y="605"/>
                  <a:pt x="1817" y="605"/>
                </a:cubicBezTo>
                <a:moveTo>
                  <a:pt x="1839" y="767"/>
                </a:moveTo>
                <a:cubicBezTo>
                  <a:pt x="1839" y="755"/>
                  <a:pt x="1829" y="746"/>
                  <a:pt x="1817" y="746"/>
                </a:cubicBezTo>
                <a:cubicBezTo>
                  <a:pt x="1805" y="746"/>
                  <a:pt x="1796" y="755"/>
                  <a:pt x="1796" y="767"/>
                </a:cubicBezTo>
                <a:cubicBezTo>
                  <a:pt x="1796" y="783"/>
                  <a:pt x="1796" y="783"/>
                  <a:pt x="1796" y="783"/>
                </a:cubicBezTo>
                <a:cubicBezTo>
                  <a:pt x="1796" y="795"/>
                  <a:pt x="1805" y="805"/>
                  <a:pt x="1817" y="805"/>
                </a:cubicBezTo>
                <a:cubicBezTo>
                  <a:pt x="1829" y="805"/>
                  <a:pt x="1839" y="795"/>
                  <a:pt x="1839" y="783"/>
                </a:cubicBezTo>
                <a:cubicBezTo>
                  <a:pt x="1839" y="767"/>
                  <a:pt x="1839" y="767"/>
                  <a:pt x="1839" y="767"/>
                </a:cubicBezTo>
                <a:moveTo>
                  <a:pt x="1817" y="887"/>
                </a:moveTo>
                <a:cubicBezTo>
                  <a:pt x="1817" y="887"/>
                  <a:pt x="1817" y="887"/>
                  <a:pt x="1817" y="887"/>
                </a:cubicBezTo>
                <a:cubicBezTo>
                  <a:pt x="1805" y="887"/>
                  <a:pt x="1794" y="897"/>
                  <a:pt x="1794" y="910"/>
                </a:cubicBezTo>
                <a:cubicBezTo>
                  <a:pt x="1794" y="930"/>
                  <a:pt x="1794" y="930"/>
                  <a:pt x="1794" y="930"/>
                </a:cubicBezTo>
                <a:cubicBezTo>
                  <a:pt x="1794" y="943"/>
                  <a:pt x="1805" y="953"/>
                  <a:pt x="1817" y="953"/>
                </a:cubicBezTo>
                <a:cubicBezTo>
                  <a:pt x="1830" y="953"/>
                  <a:pt x="1840" y="943"/>
                  <a:pt x="1840" y="930"/>
                </a:cubicBezTo>
                <a:cubicBezTo>
                  <a:pt x="1840" y="910"/>
                  <a:pt x="1840" y="910"/>
                  <a:pt x="1840" y="910"/>
                </a:cubicBezTo>
                <a:cubicBezTo>
                  <a:pt x="1840" y="897"/>
                  <a:pt x="1830" y="887"/>
                  <a:pt x="1817" y="887"/>
                </a:cubicBezTo>
                <a:moveTo>
                  <a:pt x="1842" y="1052"/>
                </a:moveTo>
                <a:cubicBezTo>
                  <a:pt x="1842" y="1039"/>
                  <a:pt x="1831" y="1028"/>
                  <a:pt x="1817" y="1028"/>
                </a:cubicBezTo>
                <a:cubicBezTo>
                  <a:pt x="1804" y="1028"/>
                  <a:pt x="1793" y="1039"/>
                  <a:pt x="1793" y="1052"/>
                </a:cubicBezTo>
                <a:cubicBezTo>
                  <a:pt x="1793" y="1077"/>
                  <a:pt x="1793" y="1077"/>
                  <a:pt x="1793" y="1077"/>
                </a:cubicBezTo>
                <a:cubicBezTo>
                  <a:pt x="1793" y="1090"/>
                  <a:pt x="1804" y="1101"/>
                  <a:pt x="1817" y="1101"/>
                </a:cubicBezTo>
                <a:cubicBezTo>
                  <a:pt x="1831" y="1101"/>
                  <a:pt x="1842" y="1090"/>
                  <a:pt x="1842" y="1077"/>
                </a:cubicBezTo>
                <a:cubicBezTo>
                  <a:pt x="1842" y="1052"/>
                  <a:pt x="1842" y="1052"/>
                  <a:pt x="1842" y="1052"/>
                </a:cubicBezTo>
                <a:moveTo>
                  <a:pt x="1817" y="1169"/>
                </a:moveTo>
                <a:cubicBezTo>
                  <a:pt x="1817" y="1169"/>
                  <a:pt x="1817" y="1169"/>
                  <a:pt x="1817" y="1169"/>
                </a:cubicBezTo>
                <a:cubicBezTo>
                  <a:pt x="1803" y="1169"/>
                  <a:pt x="1792" y="1180"/>
                  <a:pt x="1792" y="1194"/>
                </a:cubicBezTo>
                <a:cubicBezTo>
                  <a:pt x="1792" y="1223"/>
                  <a:pt x="1792" y="1223"/>
                  <a:pt x="1792" y="1223"/>
                </a:cubicBezTo>
                <a:cubicBezTo>
                  <a:pt x="1792" y="1238"/>
                  <a:pt x="1803" y="1249"/>
                  <a:pt x="1817" y="1249"/>
                </a:cubicBezTo>
                <a:cubicBezTo>
                  <a:pt x="1831" y="1249"/>
                  <a:pt x="1843" y="1238"/>
                  <a:pt x="1843" y="1223"/>
                </a:cubicBezTo>
                <a:cubicBezTo>
                  <a:pt x="1843" y="1194"/>
                  <a:pt x="1843" y="1194"/>
                  <a:pt x="1843" y="1194"/>
                </a:cubicBezTo>
                <a:cubicBezTo>
                  <a:pt x="1843" y="1180"/>
                  <a:pt x="1831" y="1169"/>
                  <a:pt x="1817" y="1169"/>
                </a:cubicBezTo>
                <a:moveTo>
                  <a:pt x="1844" y="1337"/>
                </a:moveTo>
                <a:cubicBezTo>
                  <a:pt x="1844" y="1322"/>
                  <a:pt x="1832" y="1310"/>
                  <a:pt x="1817" y="1310"/>
                </a:cubicBezTo>
                <a:cubicBezTo>
                  <a:pt x="1802" y="1310"/>
                  <a:pt x="1790" y="1322"/>
                  <a:pt x="1790" y="1337"/>
                </a:cubicBezTo>
                <a:cubicBezTo>
                  <a:pt x="1790" y="1370"/>
                  <a:pt x="1790" y="1370"/>
                  <a:pt x="1790" y="1370"/>
                </a:cubicBezTo>
                <a:cubicBezTo>
                  <a:pt x="1790" y="1385"/>
                  <a:pt x="1802" y="1397"/>
                  <a:pt x="1817" y="1397"/>
                </a:cubicBezTo>
                <a:cubicBezTo>
                  <a:pt x="1832" y="1397"/>
                  <a:pt x="1844" y="1385"/>
                  <a:pt x="1844" y="1370"/>
                </a:cubicBezTo>
                <a:cubicBezTo>
                  <a:pt x="1844" y="1337"/>
                  <a:pt x="1844" y="1337"/>
                  <a:pt x="1844" y="1337"/>
                </a:cubicBezTo>
                <a:moveTo>
                  <a:pt x="1847" y="1629"/>
                </a:moveTo>
                <a:cubicBezTo>
                  <a:pt x="1847" y="1613"/>
                  <a:pt x="1834" y="1599"/>
                  <a:pt x="1817" y="1599"/>
                </a:cubicBezTo>
                <a:cubicBezTo>
                  <a:pt x="1801" y="1599"/>
                  <a:pt x="1787" y="1613"/>
                  <a:pt x="1787" y="1629"/>
                </a:cubicBezTo>
                <a:cubicBezTo>
                  <a:pt x="1787" y="1687"/>
                  <a:pt x="1787" y="1687"/>
                  <a:pt x="1787" y="1687"/>
                </a:cubicBezTo>
                <a:cubicBezTo>
                  <a:pt x="1787" y="1703"/>
                  <a:pt x="1801" y="1717"/>
                  <a:pt x="1817" y="1717"/>
                </a:cubicBezTo>
                <a:cubicBezTo>
                  <a:pt x="1834" y="1717"/>
                  <a:pt x="1847" y="1703"/>
                  <a:pt x="1847" y="1687"/>
                </a:cubicBezTo>
                <a:cubicBezTo>
                  <a:pt x="1847" y="1629"/>
                  <a:pt x="1847" y="1629"/>
                  <a:pt x="1847" y="1629"/>
                </a:cubicBezTo>
                <a:moveTo>
                  <a:pt x="1817" y="1756"/>
                </a:moveTo>
                <a:cubicBezTo>
                  <a:pt x="1817" y="1756"/>
                  <a:pt x="1817" y="1756"/>
                  <a:pt x="1817" y="1756"/>
                </a:cubicBezTo>
                <a:cubicBezTo>
                  <a:pt x="1800" y="1756"/>
                  <a:pt x="1786" y="1770"/>
                  <a:pt x="1786" y="1787"/>
                </a:cubicBezTo>
                <a:cubicBezTo>
                  <a:pt x="1786" y="1857"/>
                  <a:pt x="1786" y="1857"/>
                  <a:pt x="1786" y="1857"/>
                </a:cubicBezTo>
                <a:cubicBezTo>
                  <a:pt x="1786" y="1874"/>
                  <a:pt x="1800" y="1888"/>
                  <a:pt x="1817" y="1888"/>
                </a:cubicBezTo>
                <a:cubicBezTo>
                  <a:pt x="1835" y="1888"/>
                  <a:pt x="1849" y="1874"/>
                  <a:pt x="1849" y="1857"/>
                </a:cubicBezTo>
                <a:cubicBezTo>
                  <a:pt x="1849" y="1787"/>
                  <a:pt x="1849" y="1787"/>
                  <a:pt x="1849" y="1787"/>
                </a:cubicBezTo>
                <a:cubicBezTo>
                  <a:pt x="1849" y="1770"/>
                  <a:pt x="1835" y="1756"/>
                  <a:pt x="1817" y="1756"/>
                </a:cubicBezTo>
                <a:moveTo>
                  <a:pt x="1850" y="1953"/>
                </a:moveTo>
                <a:cubicBezTo>
                  <a:pt x="1850" y="1935"/>
                  <a:pt x="1835" y="1920"/>
                  <a:pt x="1817" y="1920"/>
                </a:cubicBezTo>
                <a:cubicBezTo>
                  <a:pt x="1799" y="1920"/>
                  <a:pt x="1784" y="1935"/>
                  <a:pt x="1784" y="1953"/>
                </a:cubicBezTo>
                <a:cubicBezTo>
                  <a:pt x="1784" y="2042"/>
                  <a:pt x="1784" y="2042"/>
                  <a:pt x="1784" y="2042"/>
                </a:cubicBezTo>
                <a:cubicBezTo>
                  <a:pt x="1784" y="2060"/>
                  <a:pt x="1799" y="2075"/>
                  <a:pt x="1817" y="2075"/>
                </a:cubicBezTo>
                <a:cubicBezTo>
                  <a:pt x="1835" y="2075"/>
                  <a:pt x="1850" y="2060"/>
                  <a:pt x="1850" y="2042"/>
                </a:cubicBezTo>
                <a:cubicBezTo>
                  <a:pt x="1850" y="1953"/>
                  <a:pt x="1850" y="1953"/>
                  <a:pt x="1850" y="1953"/>
                </a:cubicBezTo>
                <a:moveTo>
                  <a:pt x="1836" y="369"/>
                </a:moveTo>
                <a:cubicBezTo>
                  <a:pt x="1836" y="359"/>
                  <a:pt x="1828" y="351"/>
                  <a:pt x="1817" y="351"/>
                </a:cubicBezTo>
                <a:cubicBezTo>
                  <a:pt x="1807" y="351"/>
                  <a:pt x="1799" y="359"/>
                  <a:pt x="1799" y="369"/>
                </a:cubicBezTo>
                <a:cubicBezTo>
                  <a:pt x="1799" y="379"/>
                  <a:pt x="1807" y="387"/>
                  <a:pt x="1817" y="387"/>
                </a:cubicBezTo>
                <a:cubicBezTo>
                  <a:pt x="1828" y="387"/>
                  <a:pt x="1836" y="379"/>
                  <a:pt x="1836" y="369"/>
                </a:cubicBezTo>
                <a:cubicBezTo>
                  <a:pt x="1836" y="369"/>
                  <a:pt x="1836" y="369"/>
                  <a:pt x="1836" y="369"/>
                </a:cubicBezTo>
                <a:moveTo>
                  <a:pt x="1836" y="252"/>
                </a:moveTo>
                <a:cubicBezTo>
                  <a:pt x="1836" y="242"/>
                  <a:pt x="1828" y="234"/>
                  <a:pt x="1817" y="234"/>
                </a:cubicBezTo>
                <a:cubicBezTo>
                  <a:pt x="1807" y="234"/>
                  <a:pt x="1799" y="242"/>
                  <a:pt x="1799" y="252"/>
                </a:cubicBezTo>
                <a:cubicBezTo>
                  <a:pt x="1799" y="262"/>
                  <a:pt x="1807" y="271"/>
                  <a:pt x="1817" y="271"/>
                </a:cubicBezTo>
                <a:cubicBezTo>
                  <a:pt x="1828" y="271"/>
                  <a:pt x="1836" y="262"/>
                  <a:pt x="1836" y="252"/>
                </a:cubicBezTo>
                <a:cubicBezTo>
                  <a:pt x="1836" y="252"/>
                  <a:pt x="1836" y="252"/>
                  <a:pt x="1836" y="252"/>
                </a:cubicBezTo>
                <a:moveTo>
                  <a:pt x="1836" y="135"/>
                </a:moveTo>
                <a:cubicBezTo>
                  <a:pt x="1836" y="125"/>
                  <a:pt x="1828" y="117"/>
                  <a:pt x="1817" y="117"/>
                </a:cubicBezTo>
                <a:cubicBezTo>
                  <a:pt x="1807" y="117"/>
                  <a:pt x="1799" y="125"/>
                  <a:pt x="1799" y="135"/>
                </a:cubicBezTo>
                <a:cubicBezTo>
                  <a:pt x="1799" y="146"/>
                  <a:pt x="1807" y="154"/>
                  <a:pt x="1817" y="154"/>
                </a:cubicBezTo>
                <a:cubicBezTo>
                  <a:pt x="1828" y="154"/>
                  <a:pt x="1836" y="146"/>
                  <a:pt x="1836" y="135"/>
                </a:cubicBezTo>
                <a:cubicBezTo>
                  <a:pt x="1836" y="135"/>
                  <a:pt x="1836" y="135"/>
                  <a:pt x="1836" y="135"/>
                </a:cubicBezTo>
                <a:moveTo>
                  <a:pt x="1836" y="19"/>
                </a:moveTo>
                <a:cubicBezTo>
                  <a:pt x="1836" y="9"/>
                  <a:pt x="1828" y="0"/>
                  <a:pt x="1817" y="0"/>
                </a:cubicBezTo>
                <a:cubicBezTo>
                  <a:pt x="1807" y="0"/>
                  <a:pt x="1799" y="9"/>
                  <a:pt x="1799" y="19"/>
                </a:cubicBezTo>
                <a:cubicBezTo>
                  <a:pt x="1799" y="29"/>
                  <a:pt x="1807" y="37"/>
                  <a:pt x="1817" y="37"/>
                </a:cubicBezTo>
                <a:cubicBezTo>
                  <a:pt x="1828" y="37"/>
                  <a:pt x="1836" y="29"/>
                  <a:pt x="1836" y="19"/>
                </a:cubicBezTo>
                <a:cubicBezTo>
                  <a:pt x="1836" y="19"/>
                  <a:pt x="1836" y="19"/>
                  <a:pt x="1836" y="19"/>
                </a:cubicBezTo>
                <a:moveTo>
                  <a:pt x="1817" y="1451"/>
                </a:moveTo>
                <a:cubicBezTo>
                  <a:pt x="1817" y="1451"/>
                  <a:pt x="1817" y="1451"/>
                  <a:pt x="1817" y="1451"/>
                </a:cubicBezTo>
                <a:cubicBezTo>
                  <a:pt x="1802" y="1451"/>
                  <a:pt x="1789" y="1463"/>
                  <a:pt x="1789" y="1479"/>
                </a:cubicBezTo>
                <a:cubicBezTo>
                  <a:pt x="1789" y="1525"/>
                  <a:pt x="1789" y="1525"/>
                  <a:pt x="1789" y="1525"/>
                </a:cubicBezTo>
                <a:cubicBezTo>
                  <a:pt x="1789" y="1540"/>
                  <a:pt x="1802" y="1553"/>
                  <a:pt x="1817" y="1553"/>
                </a:cubicBezTo>
                <a:cubicBezTo>
                  <a:pt x="1833" y="1553"/>
                  <a:pt x="1846" y="1540"/>
                  <a:pt x="1846" y="1525"/>
                </a:cubicBezTo>
                <a:cubicBezTo>
                  <a:pt x="1846" y="1479"/>
                  <a:pt x="1846" y="1479"/>
                  <a:pt x="1846" y="1479"/>
                </a:cubicBezTo>
                <a:cubicBezTo>
                  <a:pt x="1846" y="1463"/>
                  <a:pt x="1833" y="1451"/>
                  <a:pt x="1817" y="1451"/>
                </a:cubicBezTo>
                <a:moveTo>
                  <a:pt x="1935" y="490"/>
                </a:moveTo>
                <a:cubicBezTo>
                  <a:pt x="1935" y="480"/>
                  <a:pt x="1927" y="472"/>
                  <a:pt x="1916" y="472"/>
                </a:cubicBezTo>
                <a:cubicBezTo>
                  <a:pt x="1906" y="472"/>
                  <a:pt x="1898" y="480"/>
                  <a:pt x="1898" y="490"/>
                </a:cubicBezTo>
                <a:cubicBezTo>
                  <a:pt x="1898" y="500"/>
                  <a:pt x="1906" y="509"/>
                  <a:pt x="1916" y="509"/>
                </a:cubicBezTo>
                <a:cubicBezTo>
                  <a:pt x="1927" y="509"/>
                  <a:pt x="1935" y="500"/>
                  <a:pt x="1935" y="490"/>
                </a:cubicBezTo>
                <a:cubicBezTo>
                  <a:pt x="1935" y="490"/>
                  <a:pt x="1935" y="490"/>
                  <a:pt x="1935" y="490"/>
                </a:cubicBezTo>
                <a:moveTo>
                  <a:pt x="1916" y="605"/>
                </a:moveTo>
                <a:cubicBezTo>
                  <a:pt x="1916" y="605"/>
                  <a:pt x="1916" y="605"/>
                  <a:pt x="1916" y="605"/>
                </a:cubicBezTo>
                <a:cubicBezTo>
                  <a:pt x="1905" y="605"/>
                  <a:pt x="1896" y="614"/>
                  <a:pt x="1896" y="625"/>
                </a:cubicBezTo>
                <a:cubicBezTo>
                  <a:pt x="1896" y="637"/>
                  <a:pt x="1896" y="637"/>
                  <a:pt x="1896" y="637"/>
                </a:cubicBezTo>
                <a:cubicBezTo>
                  <a:pt x="1896" y="648"/>
                  <a:pt x="1905" y="657"/>
                  <a:pt x="1916" y="657"/>
                </a:cubicBezTo>
                <a:cubicBezTo>
                  <a:pt x="1927" y="657"/>
                  <a:pt x="1936" y="648"/>
                  <a:pt x="1936" y="637"/>
                </a:cubicBezTo>
                <a:cubicBezTo>
                  <a:pt x="1936" y="625"/>
                  <a:pt x="1936" y="625"/>
                  <a:pt x="1936" y="625"/>
                </a:cubicBezTo>
                <a:cubicBezTo>
                  <a:pt x="1936" y="614"/>
                  <a:pt x="1927" y="605"/>
                  <a:pt x="1916" y="605"/>
                </a:cubicBezTo>
                <a:moveTo>
                  <a:pt x="1938" y="767"/>
                </a:moveTo>
                <a:cubicBezTo>
                  <a:pt x="1938" y="755"/>
                  <a:pt x="1928" y="746"/>
                  <a:pt x="1916" y="746"/>
                </a:cubicBezTo>
                <a:cubicBezTo>
                  <a:pt x="1905" y="746"/>
                  <a:pt x="1895" y="755"/>
                  <a:pt x="1895" y="767"/>
                </a:cubicBezTo>
                <a:cubicBezTo>
                  <a:pt x="1895" y="783"/>
                  <a:pt x="1895" y="783"/>
                  <a:pt x="1895" y="783"/>
                </a:cubicBezTo>
                <a:cubicBezTo>
                  <a:pt x="1895" y="795"/>
                  <a:pt x="1905" y="805"/>
                  <a:pt x="1916" y="805"/>
                </a:cubicBezTo>
                <a:cubicBezTo>
                  <a:pt x="1928" y="805"/>
                  <a:pt x="1938" y="795"/>
                  <a:pt x="1938" y="783"/>
                </a:cubicBezTo>
                <a:cubicBezTo>
                  <a:pt x="1938" y="767"/>
                  <a:pt x="1938" y="767"/>
                  <a:pt x="1938" y="767"/>
                </a:cubicBezTo>
                <a:moveTo>
                  <a:pt x="1916" y="887"/>
                </a:moveTo>
                <a:cubicBezTo>
                  <a:pt x="1916" y="887"/>
                  <a:pt x="1916" y="887"/>
                  <a:pt x="1916" y="887"/>
                </a:cubicBezTo>
                <a:cubicBezTo>
                  <a:pt x="1904" y="887"/>
                  <a:pt x="1894" y="897"/>
                  <a:pt x="1894" y="910"/>
                </a:cubicBezTo>
                <a:cubicBezTo>
                  <a:pt x="1894" y="930"/>
                  <a:pt x="1894" y="930"/>
                  <a:pt x="1894" y="930"/>
                </a:cubicBezTo>
                <a:cubicBezTo>
                  <a:pt x="1894" y="943"/>
                  <a:pt x="1904" y="953"/>
                  <a:pt x="1916" y="953"/>
                </a:cubicBezTo>
                <a:cubicBezTo>
                  <a:pt x="1929" y="953"/>
                  <a:pt x="1939" y="943"/>
                  <a:pt x="1939" y="930"/>
                </a:cubicBezTo>
                <a:cubicBezTo>
                  <a:pt x="1939" y="910"/>
                  <a:pt x="1939" y="910"/>
                  <a:pt x="1939" y="910"/>
                </a:cubicBezTo>
                <a:cubicBezTo>
                  <a:pt x="1939" y="897"/>
                  <a:pt x="1929" y="887"/>
                  <a:pt x="1916" y="887"/>
                </a:cubicBezTo>
                <a:moveTo>
                  <a:pt x="1941" y="1052"/>
                </a:moveTo>
                <a:cubicBezTo>
                  <a:pt x="1941" y="1039"/>
                  <a:pt x="1930" y="1028"/>
                  <a:pt x="1916" y="1028"/>
                </a:cubicBezTo>
                <a:cubicBezTo>
                  <a:pt x="1903" y="1028"/>
                  <a:pt x="1892" y="1039"/>
                  <a:pt x="1892" y="1052"/>
                </a:cubicBezTo>
                <a:cubicBezTo>
                  <a:pt x="1892" y="1077"/>
                  <a:pt x="1892" y="1077"/>
                  <a:pt x="1892" y="1077"/>
                </a:cubicBezTo>
                <a:cubicBezTo>
                  <a:pt x="1892" y="1090"/>
                  <a:pt x="1903" y="1101"/>
                  <a:pt x="1916" y="1101"/>
                </a:cubicBezTo>
                <a:cubicBezTo>
                  <a:pt x="1930" y="1101"/>
                  <a:pt x="1941" y="1090"/>
                  <a:pt x="1941" y="1077"/>
                </a:cubicBezTo>
                <a:cubicBezTo>
                  <a:pt x="1941" y="1052"/>
                  <a:pt x="1941" y="1052"/>
                  <a:pt x="1941" y="1052"/>
                </a:cubicBezTo>
                <a:moveTo>
                  <a:pt x="1916" y="1169"/>
                </a:moveTo>
                <a:cubicBezTo>
                  <a:pt x="1916" y="1169"/>
                  <a:pt x="1916" y="1169"/>
                  <a:pt x="1916" y="1169"/>
                </a:cubicBezTo>
                <a:cubicBezTo>
                  <a:pt x="1902" y="1169"/>
                  <a:pt x="1891" y="1180"/>
                  <a:pt x="1891" y="1194"/>
                </a:cubicBezTo>
                <a:cubicBezTo>
                  <a:pt x="1891" y="1223"/>
                  <a:pt x="1891" y="1223"/>
                  <a:pt x="1891" y="1223"/>
                </a:cubicBezTo>
                <a:cubicBezTo>
                  <a:pt x="1891" y="1238"/>
                  <a:pt x="1902" y="1249"/>
                  <a:pt x="1916" y="1249"/>
                </a:cubicBezTo>
                <a:cubicBezTo>
                  <a:pt x="1931" y="1249"/>
                  <a:pt x="1942" y="1238"/>
                  <a:pt x="1942" y="1223"/>
                </a:cubicBezTo>
                <a:cubicBezTo>
                  <a:pt x="1942" y="1194"/>
                  <a:pt x="1942" y="1194"/>
                  <a:pt x="1942" y="1194"/>
                </a:cubicBezTo>
                <a:cubicBezTo>
                  <a:pt x="1942" y="1180"/>
                  <a:pt x="1931" y="1169"/>
                  <a:pt x="1916" y="1169"/>
                </a:cubicBezTo>
                <a:moveTo>
                  <a:pt x="1944" y="1337"/>
                </a:moveTo>
                <a:cubicBezTo>
                  <a:pt x="1944" y="1322"/>
                  <a:pt x="1931" y="1310"/>
                  <a:pt x="1916" y="1310"/>
                </a:cubicBezTo>
                <a:cubicBezTo>
                  <a:pt x="1901" y="1310"/>
                  <a:pt x="1889" y="1322"/>
                  <a:pt x="1889" y="1337"/>
                </a:cubicBezTo>
                <a:cubicBezTo>
                  <a:pt x="1889" y="1370"/>
                  <a:pt x="1889" y="1370"/>
                  <a:pt x="1889" y="1370"/>
                </a:cubicBezTo>
                <a:cubicBezTo>
                  <a:pt x="1889" y="1385"/>
                  <a:pt x="1901" y="1397"/>
                  <a:pt x="1916" y="1397"/>
                </a:cubicBezTo>
                <a:cubicBezTo>
                  <a:pt x="1931" y="1397"/>
                  <a:pt x="1944" y="1385"/>
                  <a:pt x="1944" y="1370"/>
                </a:cubicBezTo>
                <a:cubicBezTo>
                  <a:pt x="1944" y="1337"/>
                  <a:pt x="1944" y="1337"/>
                  <a:pt x="1944" y="1337"/>
                </a:cubicBezTo>
                <a:moveTo>
                  <a:pt x="1946" y="1629"/>
                </a:moveTo>
                <a:cubicBezTo>
                  <a:pt x="1946" y="1613"/>
                  <a:pt x="1933" y="1599"/>
                  <a:pt x="1916" y="1599"/>
                </a:cubicBezTo>
                <a:cubicBezTo>
                  <a:pt x="1900" y="1599"/>
                  <a:pt x="1886" y="1613"/>
                  <a:pt x="1886" y="1629"/>
                </a:cubicBezTo>
                <a:cubicBezTo>
                  <a:pt x="1886" y="1687"/>
                  <a:pt x="1886" y="1687"/>
                  <a:pt x="1886" y="1687"/>
                </a:cubicBezTo>
                <a:cubicBezTo>
                  <a:pt x="1886" y="1703"/>
                  <a:pt x="1900" y="1717"/>
                  <a:pt x="1916" y="1717"/>
                </a:cubicBezTo>
                <a:cubicBezTo>
                  <a:pt x="1933" y="1717"/>
                  <a:pt x="1946" y="1703"/>
                  <a:pt x="1946" y="1687"/>
                </a:cubicBezTo>
                <a:cubicBezTo>
                  <a:pt x="1946" y="1629"/>
                  <a:pt x="1946" y="1629"/>
                  <a:pt x="1946" y="1629"/>
                </a:cubicBezTo>
                <a:moveTo>
                  <a:pt x="1916" y="1756"/>
                </a:moveTo>
                <a:cubicBezTo>
                  <a:pt x="1916" y="1756"/>
                  <a:pt x="1916" y="1756"/>
                  <a:pt x="1916" y="1756"/>
                </a:cubicBezTo>
                <a:cubicBezTo>
                  <a:pt x="1899" y="1756"/>
                  <a:pt x="1885" y="1770"/>
                  <a:pt x="1885" y="1787"/>
                </a:cubicBezTo>
                <a:cubicBezTo>
                  <a:pt x="1885" y="1857"/>
                  <a:pt x="1885" y="1857"/>
                  <a:pt x="1885" y="1857"/>
                </a:cubicBezTo>
                <a:cubicBezTo>
                  <a:pt x="1885" y="1874"/>
                  <a:pt x="1899" y="1888"/>
                  <a:pt x="1916" y="1888"/>
                </a:cubicBezTo>
                <a:cubicBezTo>
                  <a:pt x="1934" y="1888"/>
                  <a:pt x="1948" y="1874"/>
                  <a:pt x="1948" y="1857"/>
                </a:cubicBezTo>
                <a:cubicBezTo>
                  <a:pt x="1948" y="1787"/>
                  <a:pt x="1948" y="1787"/>
                  <a:pt x="1948" y="1787"/>
                </a:cubicBezTo>
                <a:cubicBezTo>
                  <a:pt x="1948" y="1770"/>
                  <a:pt x="1934" y="1756"/>
                  <a:pt x="1916" y="1756"/>
                </a:cubicBezTo>
                <a:moveTo>
                  <a:pt x="1949" y="1953"/>
                </a:moveTo>
                <a:cubicBezTo>
                  <a:pt x="1949" y="1935"/>
                  <a:pt x="1935" y="1920"/>
                  <a:pt x="1916" y="1920"/>
                </a:cubicBezTo>
                <a:cubicBezTo>
                  <a:pt x="1898" y="1920"/>
                  <a:pt x="1884" y="1935"/>
                  <a:pt x="1884" y="1953"/>
                </a:cubicBezTo>
                <a:cubicBezTo>
                  <a:pt x="1884" y="2042"/>
                  <a:pt x="1884" y="2042"/>
                  <a:pt x="1884" y="2042"/>
                </a:cubicBezTo>
                <a:cubicBezTo>
                  <a:pt x="1884" y="2060"/>
                  <a:pt x="1898" y="2075"/>
                  <a:pt x="1916" y="2075"/>
                </a:cubicBezTo>
                <a:cubicBezTo>
                  <a:pt x="1935" y="2075"/>
                  <a:pt x="1949" y="2060"/>
                  <a:pt x="1949" y="2042"/>
                </a:cubicBezTo>
                <a:cubicBezTo>
                  <a:pt x="1949" y="1953"/>
                  <a:pt x="1949" y="1953"/>
                  <a:pt x="1949" y="1953"/>
                </a:cubicBezTo>
                <a:moveTo>
                  <a:pt x="1935" y="369"/>
                </a:moveTo>
                <a:cubicBezTo>
                  <a:pt x="1935" y="359"/>
                  <a:pt x="1927" y="351"/>
                  <a:pt x="1916" y="351"/>
                </a:cubicBezTo>
                <a:cubicBezTo>
                  <a:pt x="1906" y="351"/>
                  <a:pt x="1898" y="359"/>
                  <a:pt x="1898" y="369"/>
                </a:cubicBezTo>
                <a:cubicBezTo>
                  <a:pt x="1898" y="379"/>
                  <a:pt x="1906" y="387"/>
                  <a:pt x="1916" y="387"/>
                </a:cubicBezTo>
                <a:cubicBezTo>
                  <a:pt x="1927" y="387"/>
                  <a:pt x="1935" y="379"/>
                  <a:pt x="1935" y="369"/>
                </a:cubicBezTo>
                <a:cubicBezTo>
                  <a:pt x="1935" y="369"/>
                  <a:pt x="1935" y="369"/>
                  <a:pt x="1935" y="369"/>
                </a:cubicBezTo>
                <a:moveTo>
                  <a:pt x="1935" y="252"/>
                </a:moveTo>
                <a:cubicBezTo>
                  <a:pt x="1935" y="242"/>
                  <a:pt x="1927" y="234"/>
                  <a:pt x="1916" y="234"/>
                </a:cubicBezTo>
                <a:cubicBezTo>
                  <a:pt x="1906" y="234"/>
                  <a:pt x="1898" y="242"/>
                  <a:pt x="1898" y="252"/>
                </a:cubicBezTo>
                <a:cubicBezTo>
                  <a:pt x="1898" y="262"/>
                  <a:pt x="1906" y="271"/>
                  <a:pt x="1916" y="271"/>
                </a:cubicBezTo>
                <a:cubicBezTo>
                  <a:pt x="1927" y="271"/>
                  <a:pt x="1935" y="262"/>
                  <a:pt x="1935" y="252"/>
                </a:cubicBezTo>
                <a:cubicBezTo>
                  <a:pt x="1935" y="252"/>
                  <a:pt x="1935" y="252"/>
                  <a:pt x="1935" y="252"/>
                </a:cubicBezTo>
                <a:moveTo>
                  <a:pt x="1935" y="135"/>
                </a:moveTo>
                <a:cubicBezTo>
                  <a:pt x="1935" y="125"/>
                  <a:pt x="1927" y="117"/>
                  <a:pt x="1916" y="117"/>
                </a:cubicBezTo>
                <a:cubicBezTo>
                  <a:pt x="1906" y="117"/>
                  <a:pt x="1898" y="125"/>
                  <a:pt x="1898" y="135"/>
                </a:cubicBezTo>
                <a:cubicBezTo>
                  <a:pt x="1898" y="146"/>
                  <a:pt x="1906" y="154"/>
                  <a:pt x="1916" y="154"/>
                </a:cubicBezTo>
                <a:cubicBezTo>
                  <a:pt x="1927" y="154"/>
                  <a:pt x="1935" y="146"/>
                  <a:pt x="1935" y="135"/>
                </a:cubicBezTo>
                <a:cubicBezTo>
                  <a:pt x="1935" y="135"/>
                  <a:pt x="1935" y="135"/>
                  <a:pt x="1935" y="135"/>
                </a:cubicBezTo>
                <a:moveTo>
                  <a:pt x="1935" y="19"/>
                </a:moveTo>
                <a:cubicBezTo>
                  <a:pt x="1935" y="9"/>
                  <a:pt x="1927" y="0"/>
                  <a:pt x="1916" y="0"/>
                </a:cubicBezTo>
                <a:cubicBezTo>
                  <a:pt x="1906" y="0"/>
                  <a:pt x="1898" y="9"/>
                  <a:pt x="1898" y="19"/>
                </a:cubicBezTo>
                <a:cubicBezTo>
                  <a:pt x="1898" y="29"/>
                  <a:pt x="1906" y="37"/>
                  <a:pt x="1916" y="37"/>
                </a:cubicBezTo>
                <a:cubicBezTo>
                  <a:pt x="1927" y="37"/>
                  <a:pt x="1935" y="29"/>
                  <a:pt x="1935" y="19"/>
                </a:cubicBezTo>
                <a:cubicBezTo>
                  <a:pt x="1935" y="19"/>
                  <a:pt x="1935" y="19"/>
                  <a:pt x="1935" y="19"/>
                </a:cubicBezTo>
                <a:moveTo>
                  <a:pt x="1916" y="1451"/>
                </a:moveTo>
                <a:cubicBezTo>
                  <a:pt x="1916" y="1451"/>
                  <a:pt x="1916" y="1451"/>
                  <a:pt x="1916" y="1451"/>
                </a:cubicBezTo>
                <a:cubicBezTo>
                  <a:pt x="1901" y="1451"/>
                  <a:pt x="1888" y="1463"/>
                  <a:pt x="1888" y="1479"/>
                </a:cubicBezTo>
                <a:cubicBezTo>
                  <a:pt x="1888" y="1525"/>
                  <a:pt x="1888" y="1525"/>
                  <a:pt x="1888" y="1525"/>
                </a:cubicBezTo>
                <a:cubicBezTo>
                  <a:pt x="1888" y="1540"/>
                  <a:pt x="1901" y="1553"/>
                  <a:pt x="1916" y="1553"/>
                </a:cubicBezTo>
                <a:cubicBezTo>
                  <a:pt x="1932" y="1553"/>
                  <a:pt x="1945" y="1540"/>
                  <a:pt x="1945" y="1525"/>
                </a:cubicBezTo>
                <a:cubicBezTo>
                  <a:pt x="1945" y="1479"/>
                  <a:pt x="1945" y="1479"/>
                  <a:pt x="1945" y="1479"/>
                </a:cubicBezTo>
                <a:cubicBezTo>
                  <a:pt x="1945" y="1463"/>
                  <a:pt x="1932" y="1451"/>
                  <a:pt x="1916" y="1451"/>
                </a:cubicBezTo>
                <a:moveTo>
                  <a:pt x="2034" y="490"/>
                </a:moveTo>
                <a:cubicBezTo>
                  <a:pt x="2034" y="480"/>
                  <a:pt x="2026" y="472"/>
                  <a:pt x="2016" y="472"/>
                </a:cubicBezTo>
                <a:cubicBezTo>
                  <a:pt x="2005" y="472"/>
                  <a:pt x="1997" y="480"/>
                  <a:pt x="1997" y="490"/>
                </a:cubicBezTo>
                <a:cubicBezTo>
                  <a:pt x="1997" y="500"/>
                  <a:pt x="2005" y="509"/>
                  <a:pt x="2016" y="509"/>
                </a:cubicBezTo>
                <a:cubicBezTo>
                  <a:pt x="2026" y="509"/>
                  <a:pt x="2034" y="500"/>
                  <a:pt x="2034" y="490"/>
                </a:cubicBezTo>
                <a:cubicBezTo>
                  <a:pt x="2034" y="490"/>
                  <a:pt x="2034" y="490"/>
                  <a:pt x="2034" y="490"/>
                </a:cubicBezTo>
                <a:moveTo>
                  <a:pt x="2016" y="605"/>
                </a:moveTo>
                <a:cubicBezTo>
                  <a:pt x="2016" y="605"/>
                  <a:pt x="2016" y="605"/>
                  <a:pt x="2016" y="605"/>
                </a:cubicBezTo>
                <a:cubicBezTo>
                  <a:pt x="2005" y="605"/>
                  <a:pt x="1996" y="614"/>
                  <a:pt x="1996" y="625"/>
                </a:cubicBezTo>
                <a:cubicBezTo>
                  <a:pt x="1996" y="637"/>
                  <a:pt x="1996" y="637"/>
                  <a:pt x="1996" y="637"/>
                </a:cubicBezTo>
                <a:cubicBezTo>
                  <a:pt x="1996" y="648"/>
                  <a:pt x="2005" y="657"/>
                  <a:pt x="2016" y="657"/>
                </a:cubicBezTo>
                <a:cubicBezTo>
                  <a:pt x="2027" y="657"/>
                  <a:pt x="2035" y="648"/>
                  <a:pt x="2035" y="637"/>
                </a:cubicBezTo>
                <a:cubicBezTo>
                  <a:pt x="2035" y="625"/>
                  <a:pt x="2035" y="625"/>
                  <a:pt x="2035" y="625"/>
                </a:cubicBezTo>
                <a:cubicBezTo>
                  <a:pt x="2035" y="614"/>
                  <a:pt x="2027" y="605"/>
                  <a:pt x="2016" y="605"/>
                </a:cubicBezTo>
                <a:moveTo>
                  <a:pt x="2037" y="767"/>
                </a:moveTo>
                <a:cubicBezTo>
                  <a:pt x="2037" y="755"/>
                  <a:pt x="2027" y="746"/>
                  <a:pt x="2016" y="746"/>
                </a:cubicBezTo>
                <a:cubicBezTo>
                  <a:pt x="2004" y="746"/>
                  <a:pt x="1994" y="755"/>
                  <a:pt x="1994" y="767"/>
                </a:cubicBezTo>
                <a:cubicBezTo>
                  <a:pt x="1994" y="783"/>
                  <a:pt x="1994" y="783"/>
                  <a:pt x="1994" y="783"/>
                </a:cubicBezTo>
                <a:cubicBezTo>
                  <a:pt x="1994" y="795"/>
                  <a:pt x="2004" y="805"/>
                  <a:pt x="2016" y="805"/>
                </a:cubicBezTo>
                <a:cubicBezTo>
                  <a:pt x="2027" y="805"/>
                  <a:pt x="2037" y="795"/>
                  <a:pt x="2037" y="783"/>
                </a:cubicBezTo>
                <a:cubicBezTo>
                  <a:pt x="2037" y="767"/>
                  <a:pt x="2037" y="767"/>
                  <a:pt x="2037" y="767"/>
                </a:cubicBezTo>
                <a:moveTo>
                  <a:pt x="2016" y="887"/>
                </a:moveTo>
                <a:cubicBezTo>
                  <a:pt x="2016" y="887"/>
                  <a:pt x="2016" y="887"/>
                  <a:pt x="2016" y="887"/>
                </a:cubicBezTo>
                <a:cubicBezTo>
                  <a:pt x="2003" y="887"/>
                  <a:pt x="1993" y="897"/>
                  <a:pt x="1993" y="910"/>
                </a:cubicBezTo>
                <a:cubicBezTo>
                  <a:pt x="1993" y="930"/>
                  <a:pt x="1993" y="930"/>
                  <a:pt x="1993" y="930"/>
                </a:cubicBezTo>
                <a:cubicBezTo>
                  <a:pt x="1993" y="943"/>
                  <a:pt x="2003" y="953"/>
                  <a:pt x="2016" y="953"/>
                </a:cubicBezTo>
                <a:cubicBezTo>
                  <a:pt x="2028" y="953"/>
                  <a:pt x="2038" y="943"/>
                  <a:pt x="2038" y="930"/>
                </a:cubicBezTo>
                <a:cubicBezTo>
                  <a:pt x="2038" y="910"/>
                  <a:pt x="2038" y="910"/>
                  <a:pt x="2038" y="910"/>
                </a:cubicBezTo>
                <a:cubicBezTo>
                  <a:pt x="2038" y="897"/>
                  <a:pt x="2028" y="887"/>
                  <a:pt x="2016" y="887"/>
                </a:cubicBezTo>
                <a:moveTo>
                  <a:pt x="2040" y="1052"/>
                </a:moveTo>
                <a:cubicBezTo>
                  <a:pt x="2040" y="1039"/>
                  <a:pt x="2029" y="1028"/>
                  <a:pt x="2016" y="1028"/>
                </a:cubicBezTo>
                <a:cubicBezTo>
                  <a:pt x="2002" y="1028"/>
                  <a:pt x="1991" y="1039"/>
                  <a:pt x="1991" y="1052"/>
                </a:cubicBezTo>
                <a:cubicBezTo>
                  <a:pt x="1991" y="1077"/>
                  <a:pt x="1991" y="1077"/>
                  <a:pt x="1991" y="1077"/>
                </a:cubicBezTo>
                <a:cubicBezTo>
                  <a:pt x="1991" y="1090"/>
                  <a:pt x="2002" y="1101"/>
                  <a:pt x="2016" y="1101"/>
                </a:cubicBezTo>
                <a:cubicBezTo>
                  <a:pt x="2029" y="1101"/>
                  <a:pt x="2040" y="1090"/>
                  <a:pt x="2040" y="1077"/>
                </a:cubicBezTo>
                <a:cubicBezTo>
                  <a:pt x="2040" y="1052"/>
                  <a:pt x="2040" y="1052"/>
                  <a:pt x="2040" y="1052"/>
                </a:cubicBezTo>
                <a:moveTo>
                  <a:pt x="2016" y="1169"/>
                </a:moveTo>
                <a:cubicBezTo>
                  <a:pt x="2016" y="1169"/>
                  <a:pt x="2016" y="1169"/>
                  <a:pt x="2016" y="1169"/>
                </a:cubicBezTo>
                <a:cubicBezTo>
                  <a:pt x="2001" y="1169"/>
                  <a:pt x="1990" y="1180"/>
                  <a:pt x="1990" y="1194"/>
                </a:cubicBezTo>
                <a:cubicBezTo>
                  <a:pt x="1990" y="1223"/>
                  <a:pt x="1990" y="1223"/>
                  <a:pt x="1990" y="1223"/>
                </a:cubicBezTo>
                <a:cubicBezTo>
                  <a:pt x="1990" y="1238"/>
                  <a:pt x="2001" y="1249"/>
                  <a:pt x="2016" y="1249"/>
                </a:cubicBezTo>
                <a:cubicBezTo>
                  <a:pt x="2030" y="1249"/>
                  <a:pt x="2041" y="1238"/>
                  <a:pt x="2041" y="1223"/>
                </a:cubicBezTo>
                <a:cubicBezTo>
                  <a:pt x="2041" y="1194"/>
                  <a:pt x="2041" y="1194"/>
                  <a:pt x="2041" y="1194"/>
                </a:cubicBezTo>
                <a:cubicBezTo>
                  <a:pt x="2041" y="1180"/>
                  <a:pt x="2030" y="1169"/>
                  <a:pt x="2016" y="1169"/>
                </a:cubicBezTo>
                <a:moveTo>
                  <a:pt x="2043" y="1337"/>
                </a:moveTo>
                <a:cubicBezTo>
                  <a:pt x="2043" y="1322"/>
                  <a:pt x="2030" y="1310"/>
                  <a:pt x="2016" y="1310"/>
                </a:cubicBezTo>
                <a:cubicBezTo>
                  <a:pt x="2001" y="1310"/>
                  <a:pt x="1988" y="1322"/>
                  <a:pt x="1988" y="1337"/>
                </a:cubicBezTo>
                <a:cubicBezTo>
                  <a:pt x="1988" y="1370"/>
                  <a:pt x="1988" y="1370"/>
                  <a:pt x="1988" y="1370"/>
                </a:cubicBezTo>
                <a:cubicBezTo>
                  <a:pt x="1988" y="1385"/>
                  <a:pt x="2001" y="1397"/>
                  <a:pt x="2016" y="1397"/>
                </a:cubicBezTo>
                <a:cubicBezTo>
                  <a:pt x="2030" y="1397"/>
                  <a:pt x="2043" y="1385"/>
                  <a:pt x="2043" y="1370"/>
                </a:cubicBezTo>
                <a:cubicBezTo>
                  <a:pt x="2043" y="1337"/>
                  <a:pt x="2043" y="1337"/>
                  <a:pt x="2043" y="1337"/>
                </a:cubicBezTo>
                <a:moveTo>
                  <a:pt x="2045" y="1629"/>
                </a:moveTo>
                <a:cubicBezTo>
                  <a:pt x="2045" y="1613"/>
                  <a:pt x="2032" y="1599"/>
                  <a:pt x="2016" y="1599"/>
                </a:cubicBezTo>
                <a:cubicBezTo>
                  <a:pt x="1999" y="1599"/>
                  <a:pt x="1986" y="1613"/>
                  <a:pt x="1986" y="1629"/>
                </a:cubicBezTo>
                <a:cubicBezTo>
                  <a:pt x="1986" y="1687"/>
                  <a:pt x="1986" y="1687"/>
                  <a:pt x="1986" y="1687"/>
                </a:cubicBezTo>
                <a:cubicBezTo>
                  <a:pt x="1986" y="1703"/>
                  <a:pt x="1999" y="1717"/>
                  <a:pt x="2016" y="1717"/>
                </a:cubicBezTo>
                <a:cubicBezTo>
                  <a:pt x="2032" y="1717"/>
                  <a:pt x="2045" y="1703"/>
                  <a:pt x="2045" y="1687"/>
                </a:cubicBezTo>
                <a:cubicBezTo>
                  <a:pt x="2045" y="1629"/>
                  <a:pt x="2045" y="1629"/>
                  <a:pt x="2045" y="1629"/>
                </a:cubicBezTo>
                <a:moveTo>
                  <a:pt x="2016" y="1756"/>
                </a:moveTo>
                <a:cubicBezTo>
                  <a:pt x="2016" y="1756"/>
                  <a:pt x="2016" y="1756"/>
                  <a:pt x="2016" y="1756"/>
                </a:cubicBezTo>
                <a:cubicBezTo>
                  <a:pt x="1998" y="1756"/>
                  <a:pt x="1984" y="1770"/>
                  <a:pt x="1984" y="1787"/>
                </a:cubicBezTo>
                <a:cubicBezTo>
                  <a:pt x="1984" y="1857"/>
                  <a:pt x="1984" y="1857"/>
                  <a:pt x="1984" y="1857"/>
                </a:cubicBezTo>
                <a:cubicBezTo>
                  <a:pt x="1984" y="1874"/>
                  <a:pt x="1998" y="1888"/>
                  <a:pt x="2016" y="1888"/>
                </a:cubicBezTo>
                <a:cubicBezTo>
                  <a:pt x="2033" y="1888"/>
                  <a:pt x="2047" y="1874"/>
                  <a:pt x="2047" y="1857"/>
                </a:cubicBezTo>
                <a:cubicBezTo>
                  <a:pt x="2047" y="1787"/>
                  <a:pt x="2047" y="1787"/>
                  <a:pt x="2047" y="1787"/>
                </a:cubicBezTo>
                <a:cubicBezTo>
                  <a:pt x="2047" y="1770"/>
                  <a:pt x="2033" y="1756"/>
                  <a:pt x="2016" y="1756"/>
                </a:cubicBezTo>
                <a:moveTo>
                  <a:pt x="2048" y="1953"/>
                </a:moveTo>
                <a:cubicBezTo>
                  <a:pt x="2048" y="1935"/>
                  <a:pt x="2034" y="1920"/>
                  <a:pt x="2016" y="1920"/>
                </a:cubicBezTo>
                <a:cubicBezTo>
                  <a:pt x="1997" y="1920"/>
                  <a:pt x="1983" y="1935"/>
                  <a:pt x="1983" y="1953"/>
                </a:cubicBezTo>
                <a:cubicBezTo>
                  <a:pt x="1983" y="2042"/>
                  <a:pt x="1983" y="2042"/>
                  <a:pt x="1983" y="2042"/>
                </a:cubicBezTo>
                <a:cubicBezTo>
                  <a:pt x="1983" y="2060"/>
                  <a:pt x="1997" y="2075"/>
                  <a:pt x="2016" y="2075"/>
                </a:cubicBezTo>
                <a:cubicBezTo>
                  <a:pt x="2034" y="2075"/>
                  <a:pt x="2048" y="2060"/>
                  <a:pt x="2048" y="2042"/>
                </a:cubicBezTo>
                <a:cubicBezTo>
                  <a:pt x="2048" y="1953"/>
                  <a:pt x="2048" y="1953"/>
                  <a:pt x="2048" y="1953"/>
                </a:cubicBezTo>
                <a:moveTo>
                  <a:pt x="2034" y="369"/>
                </a:moveTo>
                <a:cubicBezTo>
                  <a:pt x="2034" y="359"/>
                  <a:pt x="2026" y="351"/>
                  <a:pt x="2016" y="351"/>
                </a:cubicBezTo>
                <a:cubicBezTo>
                  <a:pt x="2005" y="351"/>
                  <a:pt x="1997" y="359"/>
                  <a:pt x="1997" y="369"/>
                </a:cubicBezTo>
                <a:cubicBezTo>
                  <a:pt x="1997" y="379"/>
                  <a:pt x="2005" y="387"/>
                  <a:pt x="2016" y="387"/>
                </a:cubicBezTo>
                <a:cubicBezTo>
                  <a:pt x="2026" y="387"/>
                  <a:pt x="2034" y="379"/>
                  <a:pt x="2034" y="369"/>
                </a:cubicBezTo>
                <a:cubicBezTo>
                  <a:pt x="2034" y="369"/>
                  <a:pt x="2034" y="369"/>
                  <a:pt x="2034" y="369"/>
                </a:cubicBezTo>
                <a:moveTo>
                  <a:pt x="2034" y="252"/>
                </a:moveTo>
                <a:cubicBezTo>
                  <a:pt x="2034" y="242"/>
                  <a:pt x="2026" y="234"/>
                  <a:pt x="2016" y="234"/>
                </a:cubicBezTo>
                <a:cubicBezTo>
                  <a:pt x="2005" y="234"/>
                  <a:pt x="1997" y="242"/>
                  <a:pt x="1997" y="252"/>
                </a:cubicBezTo>
                <a:cubicBezTo>
                  <a:pt x="1997" y="262"/>
                  <a:pt x="2005" y="271"/>
                  <a:pt x="2016" y="271"/>
                </a:cubicBezTo>
                <a:cubicBezTo>
                  <a:pt x="2026" y="271"/>
                  <a:pt x="2034" y="262"/>
                  <a:pt x="2034" y="252"/>
                </a:cubicBezTo>
                <a:cubicBezTo>
                  <a:pt x="2034" y="252"/>
                  <a:pt x="2034" y="252"/>
                  <a:pt x="2034" y="252"/>
                </a:cubicBezTo>
                <a:moveTo>
                  <a:pt x="2034" y="135"/>
                </a:moveTo>
                <a:cubicBezTo>
                  <a:pt x="2034" y="125"/>
                  <a:pt x="2026" y="117"/>
                  <a:pt x="2016" y="117"/>
                </a:cubicBezTo>
                <a:cubicBezTo>
                  <a:pt x="2005" y="117"/>
                  <a:pt x="1997" y="125"/>
                  <a:pt x="1997" y="135"/>
                </a:cubicBezTo>
                <a:cubicBezTo>
                  <a:pt x="1997" y="146"/>
                  <a:pt x="2005" y="154"/>
                  <a:pt x="2016" y="154"/>
                </a:cubicBezTo>
                <a:cubicBezTo>
                  <a:pt x="2026" y="154"/>
                  <a:pt x="2034" y="146"/>
                  <a:pt x="2034" y="135"/>
                </a:cubicBezTo>
                <a:cubicBezTo>
                  <a:pt x="2034" y="135"/>
                  <a:pt x="2034" y="135"/>
                  <a:pt x="2034" y="135"/>
                </a:cubicBezTo>
                <a:moveTo>
                  <a:pt x="2034" y="19"/>
                </a:moveTo>
                <a:cubicBezTo>
                  <a:pt x="2034" y="9"/>
                  <a:pt x="2026" y="0"/>
                  <a:pt x="2016" y="0"/>
                </a:cubicBezTo>
                <a:cubicBezTo>
                  <a:pt x="2005" y="0"/>
                  <a:pt x="1997" y="9"/>
                  <a:pt x="1997" y="19"/>
                </a:cubicBezTo>
                <a:cubicBezTo>
                  <a:pt x="1997" y="29"/>
                  <a:pt x="2005" y="37"/>
                  <a:pt x="2016" y="37"/>
                </a:cubicBezTo>
                <a:cubicBezTo>
                  <a:pt x="2026" y="37"/>
                  <a:pt x="2034" y="29"/>
                  <a:pt x="2034" y="19"/>
                </a:cubicBezTo>
                <a:cubicBezTo>
                  <a:pt x="2034" y="19"/>
                  <a:pt x="2034" y="19"/>
                  <a:pt x="2034" y="19"/>
                </a:cubicBezTo>
                <a:moveTo>
                  <a:pt x="2016" y="1451"/>
                </a:moveTo>
                <a:cubicBezTo>
                  <a:pt x="2016" y="1451"/>
                  <a:pt x="2016" y="1451"/>
                  <a:pt x="2016" y="1451"/>
                </a:cubicBezTo>
                <a:cubicBezTo>
                  <a:pt x="2000" y="1451"/>
                  <a:pt x="1987" y="1463"/>
                  <a:pt x="1987" y="1479"/>
                </a:cubicBezTo>
                <a:cubicBezTo>
                  <a:pt x="1987" y="1525"/>
                  <a:pt x="1987" y="1525"/>
                  <a:pt x="1987" y="1525"/>
                </a:cubicBezTo>
                <a:cubicBezTo>
                  <a:pt x="1987" y="1540"/>
                  <a:pt x="2000" y="1553"/>
                  <a:pt x="2016" y="1553"/>
                </a:cubicBezTo>
                <a:cubicBezTo>
                  <a:pt x="2031" y="1553"/>
                  <a:pt x="2044" y="1540"/>
                  <a:pt x="2044" y="1525"/>
                </a:cubicBezTo>
                <a:cubicBezTo>
                  <a:pt x="2044" y="1479"/>
                  <a:pt x="2044" y="1479"/>
                  <a:pt x="2044" y="1479"/>
                </a:cubicBezTo>
                <a:cubicBezTo>
                  <a:pt x="2044" y="1463"/>
                  <a:pt x="2031" y="1451"/>
                  <a:pt x="2016" y="1451"/>
                </a:cubicBezTo>
                <a:moveTo>
                  <a:pt x="2133" y="490"/>
                </a:moveTo>
                <a:cubicBezTo>
                  <a:pt x="2133" y="480"/>
                  <a:pt x="2125" y="472"/>
                  <a:pt x="2115" y="472"/>
                </a:cubicBezTo>
                <a:cubicBezTo>
                  <a:pt x="2104" y="472"/>
                  <a:pt x="2096" y="480"/>
                  <a:pt x="2096" y="490"/>
                </a:cubicBezTo>
                <a:cubicBezTo>
                  <a:pt x="2096" y="500"/>
                  <a:pt x="2104" y="509"/>
                  <a:pt x="2115" y="509"/>
                </a:cubicBezTo>
                <a:cubicBezTo>
                  <a:pt x="2125" y="509"/>
                  <a:pt x="2133" y="500"/>
                  <a:pt x="2133" y="490"/>
                </a:cubicBezTo>
                <a:cubicBezTo>
                  <a:pt x="2133" y="490"/>
                  <a:pt x="2133" y="490"/>
                  <a:pt x="2133" y="490"/>
                </a:cubicBezTo>
                <a:moveTo>
                  <a:pt x="2115" y="605"/>
                </a:moveTo>
                <a:cubicBezTo>
                  <a:pt x="2115" y="605"/>
                  <a:pt x="2115" y="605"/>
                  <a:pt x="2115" y="605"/>
                </a:cubicBezTo>
                <a:cubicBezTo>
                  <a:pt x="2104" y="605"/>
                  <a:pt x="2095" y="614"/>
                  <a:pt x="2095" y="625"/>
                </a:cubicBezTo>
                <a:cubicBezTo>
                  <a:pt x="2095" y="637"/>
                  <a:pt x="2095" y="637"/>
                  <a:pt x="2095" y="637"/>
                </a:cubicBezTo>
                <a:cubicBezTo>
                  <a:pt x="2095" y="648"/>
                  <a:pt x="2104" y="657"/>
                  <a:pt x="2115" y="657"/>
                </a:cubicBezTo>
                <a:cubicBezTo>
                  <a:pt x="2126" y="657"/>
                  <a:pt x="2135" y="648"/>
                  <a:pt x="2135" y="637"/>
                </a:cubicBezTo>
                <a:cubicBezTo>
                  <a:pt x="2135" y="625"/>
                  <a:pt x="2135" y="625"/>
                  <a:pt x="2135" y="625"/>
                </a:cubicBezTo>
                <a:cubicBezTo>
                  <a:pt x="2135" y="614"/>
                  <a:pt x="2126" y="605"/>
                  <a:pt x="2115" y="605"/>
                </a:cubicBezTo>
                <a:moveTo>
                  <a:pt x="2136" y="767"/>
                </a:moveTo>
                <a:cubicBezTo>
                  <a:pt x="2136" y="755"/>
                  <a:pt x="2126" y="746"/>
                  <a:pt x="2115" y="746"/>
                </a:cubicBezTo>
                <a:cubicBezTo>
                  <a:pt x="2103" y="746"/>
                  <a:pt x="2093" y="755"/>
                  <a:pt x="2093" y="767"/>
                </a:cubicBezTo>
                <a:cubicBezTo>
                  <a:pt x="2093" y="783"/>
                  <a:pt x="2093" y="783"/>
                  <a:pt x="2093" y="783"/>
                </a:cubicBezTo>
                <a:cubicBezTo>
                  <a:pt x="2093" y="795"/>
                  <a:pt x="2103" y="805"/>
                  <a:pt x="2115" y="805"/>
                </a:cubicBezTo>
                <a:cubicBezTo>
                  <a:pt x="2126" y="805"/>
                  <a:pt x="2136" y="795"/>
                  <a:pt x="2136" y="783"/>
                </a:cubicBezTo>
                <a:cubicBezTo>
                  <a:pt x="2136" y="767"/>
                  <a:pt x="2136" y="767"/>
                  <a:pt x="2136" y="767"/>
                </a:cubicBezTo>
                <a:moveTo>
                  <a:pt x="2115" y="887"/>
                </a:moveTo>
                <a:cubicBezTo>
                  <a:pt x="2115" y="887"/>
                  <a:pt x="2115" y="887"/>
                  <a:pt x="2115" y="887"/>
                </a:cubicBezTo>
                <a:cubicBezTo>
                  <a:pt x="2102" y="887"/>
                  <a:pt x="2092" y="897"/>
                  <a:pt x="2092" y="910"/>
                </a:cubicBezTo>
                <a:cubicBezTo>
                  <a:pt x="2092" y="930"/>
                  <a:pt x="2092" y="930"/>
                  <a:pt x="2092" y="930"/>
                </a:cubicBezTo>
                <a:cubicBezTo>
                  <a:pt x="2092" y="943"/>
                  <a:pt x="2102" y="953"/>
                  <a:pt x="2115" y="953"/>
                </a:cubicBezTo>
                <a:cubicBezTo>
                  <a:pt x="2127" y="953"/>
                  <a:pt x="2137" y="943"/>
                  <a:pt x="2137" y="930"/>
                </a:cubicBezTo>
                <a:cubicBezTo>
                  <a:pt x="2137" y="910"/>
                  <a:pt x="2137" y="910"/>
                  <a:pt x="2137" y="910"/>
                </a:cubicBezTo>
                <a:cubicBezTo>
                  <a:pt x="2137" y="897"/>
                  <a:pt x="2127" y="887"/>
                  <a:pt x="2115" y="887"/>
                </a:cubicBezTo>
                <a:moveTo>
                  <a:pt x="2139" y="1052"/>
                </a:moveTo>
                <a:cubicBezTo>
                  <a:pt x="2139" y="1039"/>
                  <a:pt x="2128" y="1028"/>
                  <a:pt x="2115" y="1028"/>
                </a:cubicBezTo>
                <a:cubicBezTo>
                  <a:pt x="2101" y="1028"/>
                  <a:pt x="2090" y="1039"/>
                  <a:pt x="2090" y="1052"/>
                </a:cubicBezTo>
                <a:cubicBezTo>
                  <a:pt x="2090" y="1077"/>
                  <a:pt x="2090" y="1077"/>
                  <a:pt x="2090" y="1077"/>
                </a:cubicBezTo>
                <a:cubicBezTo>
                  <a:pt x="2090" y="1090"/>
                  <a:pt x="2101" y="1101"/>
                  <a:pt x="2115" y="1101"/>
                </a:cubicBezTo>
                <a:cubicBezTo>
                  <a:pt x="2128" y="1101"/>
                  <a:pt x="2139" y="1090"/>
                  <a:pt x="2139" y="1077"/>
                </a:cubicBezTo>
                <a:cubicBezTo>
                  <a:pt x="2139" y="1052"/>
                  <a:pt x="2139" y="1052"/>
                  <a:pt x="2139" y="1052"/>
                </a:cubicBezTo>
                <a:moveTo>
                  <a:pt x="2115" y="1169"/>
                </a:moveTo>
                <a:cubicBezTo>
                  <a:pt x="2115" y="1169"/>
                  <a:pt x="2115" y="1169"/>
                  <a:pt x="2115" y="1169"/>
                </a:cubicBezTo>
                <a:cubicBezTo>
                  <a:pt x="2100" y="1169"/>
                  <a:pt x="2089" y="1180"/>
                  <a:pt x="2089" y="1194"/>
                </a:cubicBezTo>
                <a:cubicBezTo>
                  <a:pt x="2089" y="1223"/>
                  <a:pt x="2089" y="1223"/>
                  <a:pt x="2089" y="1223"/>
                </a:cubicBezTo>
                <a:cubicBezTo>
                  <a:pt x="2089" y="1238"/>
                  <a:pt x="2100" y="1249"/>
                  <a:pt x="2115" y="1249"/>
                </a:cubicBezTo>
                <a:cubicBezTo>
                  <a:pt x="2129" y="1249"/>
                  <a:pt x="2140" y="1238"/>
                  <a:pt x="2140" y="1223"/>
                </a:cubicBezTo>
                <a:cubicBezTo>
                  <a:pt x="2140" y="1194"/>
                  <a:pt x="2140" y="1194"/>
                  <a:pt x="2140" y="1194"/>
                </a:cubicBezTo>
                <a:cubicBezTo>
                  <a:pt x="2140" y="1180"/>
                  <a:pt x="2129" y="1169"/>
                  <a:pt x="2115" y="1169"/>
                </a:cubicBezTo>
                <a:moveTo>
                  <a:pt x="2142" y="1337"/>
                </a:moveTo>
                <a:cubicBezTo>
                  <a:pt x="2142" y="1322"/>
                  <a:pt x="2130" y="1310"/>
                  <a:pt x="2115" y="1310"/>
                </a:cubicBezTo>
                <a:cubicBezTo>
                  <a:pt x="2100" y="1310"/>
                  <a:pt x="2088" y="1322"/>
                  <a:pt x="2088" y="1337"/>
                </a:cubicBezTo>
                <a:cubicBezTo>
                  <a:pt x="2088" y="1370"/>
                  <a:pt x="2088" y="1370"/>
                  <a:pt x="2088" y="1370"/>
                </a:cubicBezTo>
                <a:cubicBezTo>
                  <a:pt x="2088" y="1385"/>
                  <a:pt x="2100" y="1397"/>
                  <a:pt x="2115" y="1397"/>
                </a:cubicBezTo>
                <a:cubicBezTo>
                  <a:pt x="2130" y="1397"/>
                  <a:pt x="2142" y="1385"/>
                  <a:pt x="2142" y="1370"/>
                </a:cubicBezTo>
                <a:cubicBezTo>
                  <a:pt x="2142" y="1337"/>
                  <a:pt x="2142" y="1337"/>
                  <a:pt x="2142" y="1337"/>
                </a:cubicBezTo>
                <a:moveTo>
                  <a:pt x="2145" y="1629"/>
                </a:moveTo>
                <a:cubicBezTo>
                  <a:pt x="2145" y="1613"/>
                  <a:pt x="2131" y="1599"/>
                  <a:pt x="2115" y="1599"/>
                </a:cubicBezTo>
                <a:cubicBezTo>
                  <a:pt x="2098" y="1599"/>
                  <a:pt x="2085" y="1613"/>
                  <a:pt x="2085" y="1629"/>
                </a:cubicBezTo>
                <a:cubicBezTo>
                  <a:pt x="2085" y="1687"/>
                  <a:pt x="2085" y="1687"/>
                  <a:pt x="2085" y="1687"/>
                </a:cubicBezTo>
                <a:cubicBezTo>
                  <a:pt x="2085" y="1703"/>
                  <a:pt x="2098" y="1717"/>
                  <a:pt x="2115" y="1717"/>
                </a:cubicBezTo>
                <a:cubicBezTo>
                  <a:pt x="2131" y="1717"/>
                  <a:pt x="2145" y="1703"/>
                  <a:pt x="2145" y="1687"/>
                </a:cubicBezTo>
                <a:cubicBezTo>
                  <a:pt x="2145" y="1629"/>
                  <a:pt x="2145" y="1629"/>
                  <a:pt x="2145" y="1629"/>
                </a:cubicBezTo>
                <a:moveTo>
                  <a:pt x="2115" y="1756"/>
                </a:moveTo>
                <a:cubicBezTo>
                  <a:pt x="2115" y="1756"/>
                  <a:pt x="2115" y="1756"/>
                  <a:pt x="2115" y="1756"/>
                </a:cubicBezTo>
                <a:cubicBezTo>
                  <a:pt x="2097" y="1756"/>
                  <a:pt x="2083" y="1770"/>
                  <a:pt x="2083" y="1787"/>
                </a:cubicBezTo>
                <a:cubicBezTo>
                  <a:pt x="2083" y="1857"/>
                  <a:pt x="2083" y="1857"/>
                  <a:pt x="2083" y="1857"/>
                </a:cubicBezTo>
                <a:cubicBezTo>
                  <a:pt x="2083" y="1874"/>
                  <a:pt x="2097" y="1888"/>
                  <a:pt x="2115" y="1888"/>
                </a:cubicBezTo>
                <a:cubicBezTo>
                  <a:pt x="2132" y="1888"/>
                  <a:pt x="2146" y="1874"/>
                  <a:pt x="2146" y="1857"/>
                </a:cubicBezTo>
                <a:cubicBezTo>
                  <a:pt x="2146" y="1787"/>
                  <a:pt x="2146" y="1787"/>
                  <a:pt x="2146" y="1787"/>
                </a:cubicBezTo>
                <a:cubicBezTo>
                  <a:pt x="2146" y="1770"/>
                  <a:pt x="2132" y="1756"/>
                  <a:pt x="2115" y="1756"/>
                </a:cubicBezTo>
                <a:moveTo>
                  <a:pt x="2147" y="1953"/>
                </a:moveTo>
                <a:cubicBezTo>
                  <a:pt x="2147" y="1935"/>
                  <a:pt x="2133" y="1920"/>
                  <a:pt x="2115" y="1920"/>
                </a:cubicBezTo>
                <a:cubicBezTo>
                  <a:pt x="2097" y="1920"/>
                  <a:pt x="2082" y="1935"/>
                  <a:pt x="2082" y="1953"/>
                </a:cubicBezTo>
                <a:cubicBezTo>
                  <a:pt x="2082" y="2042"/>
                  <a:pt x="2082" y="2042"/>
                  <a:pt x="2082" y="2042"/>
                </a:cubicBezTo>
                <a:cubicBezTo>
                  <a:pt x="2082" y="2060"/>
                  <a:pt x="2097" y="2075"/>
                  <a:pt x="2115" y="2075"/>
                </a:cubicBezTo>
                <a:cubicBezTo>
                  <a:pt x="2133" y="2075"/>
                  <a:pt x="2147" y="2060"/>
                  <a:pt x="2147" y="2042"/>
                </a:cubicBezTo>
                <a:cubicBezTo>
                  <a:pt x="2147" y="1953"/>
                  <a:pt x="2147" y="1953"/>
                  <a:pt x="2147" y="1953"/>
                </a:cubicBezTo>
                <a:moveTo>
                  <a:pt x="2133" y="369"/>
                </a:moveTo>
                <a:cubicBezTo>
                  <a:pt x="2133" y="359"/>
                  <a:pt x="2125" y="351"/>
                  <a:pt x="2115" y="351"/>
                </a:cubicBezTo>
                <a:cubicBezTo>
                  <a:pt x="2104" y="351"/>
                  <a:pt x="2096" y="359"/>
                  <a:pt x="2096" y="369"/>
                </a:cubicBezTo>
                <a:cubicBezTo>
                  <a:pt x="2096" y="379"/>
                  <a:pt x="2104" y="387"/>
                  <a:pt x="2115" y="387"/>
                </a:cubicBezTo>
                <a:cubicBezTo>
                  <a:pt x="2125" y="387"/>
                  <a:pt x="2133" y="379"/>
                  <a:pt x="2133" y="369"/>
                </a:cubicBezTo>
                <a:cubicBezTo>
                  <a:pt x="2133" y="369"/>
                  <a:pt x="2133" y="369"/>
                  <a:pt x="2133" y="369"/>
                </a:cubicBezTo>
                <a:moveTo>
                  <a:pt x="2133" y="252"/>
                </a:moveTo>
                <a:cubicBezTo>
                  <a:pt x="2133" y="242"/>
                  <a:pt x="2125" y="234"/>
                  <a:pt x="2115" y="234"/>
                </a:cubicBezTo>
                <a:cubicBezTo>
                  <a:pt x="2104" y="234"/>
                  <a:pt x="2096" y="242"/>
                  <a:pt x="2096" y="252"/>
                </a:cubicBezTo>
                <a:cubicBezTo>
                  <a:pt x="2096" y="262"/>
                  <a:pt x="2104" y="271"/>
                  <a:pt x="2115" y="271"/>
                </a:cubicBezTo>
                <a:cubicBezTo>
                  <a:pt x="2125" y="271"/>
                  <a:pt x="2133" y="262"/>
                  <a:pt x="2133" y="252"/>
                </a:cubicBezTo>
                <a:cubicBezTo>
                  <a:pt x="2133" y="252"/>
                  <a:pt x="2133" y="252"/>
                  <a:pt x="2133" y="252"/>
                </a:cubicBezTo>
                <a:moveTo>
                  <a:pt x="2133" y="135"/>
                </a:moveTo>
                <a:cubicBezTo>
                  <a:pt x="2133" y="125"/>
                  <a:pt x="2125" y="117"/>
                  <a:pt x="2115" y="117"/>
                </a:cubicBezTo>
                <a:cubicBezTo>
                  <a:pt x="2104" y="117"/>
                  <a:pt x="2096" y="125"/>
                  <a:pt x="2096" y="135"/>
                </a:cubicBezTo>
                <a:cubicBezTo>
                  <a:pt x="2096" y="146"/>
                  <a:pt x="2104" y="154"/>
                  <a:pt x="2115" y="154"/>
                </a:cubicBezTo>
                <a:cubicBezTo>
                  <a:pt x="2125" y="154"/>
                  <a:pt x="2133" y="146"/>
                  <a:pt x="2133" y="135"/>
                </a:cubicBezTo>
                <a:cubicBezTo>
                  <a:pt x="2133" y="135"/>
                  <a:pt x="2133" y="135"/>
                  <a:pt x="2133" y="135"/>
                </a:cubicBezTo>
                <a:moveTo>
                  <a:pt x="2133" y="19"/>
                </a:moveTo>
                <a:cubicBezTo>
                  <a:pt x="2133" y="9"/>
                  <a:pt x="2125" y="0"/>
                  <a:pt x="2115" y="0"/>
                </a:cubicBezTo>
                <a:cubicBezTo>
                  <a:pt x="2104" y="0"/>
                  <a:pt x="2096" y="9"/>
                  <a:pt x="2096" y="19"/>
                </a:cubicBezTo>
                <a:cubicBezTo>
                  <a:pt x="2096" y="29"/>
                  <a:pt x="2104" y="37"/>
                  <a:pt x="2115" y="37"/>
                </a:cubicBezTo>
                <a:cubicBezTo>
                  <a:pt x="2125" y="37"/>
                  <a:pt x="2133" y="29"/>
                  <a:pt x="2133" y="19"/>
                </a:cubicBezTo>
                <a:cubicBezTo>
                  <a:pt x="2133" y="19"/>
                  <a:pt x="2133" y="19"/>
                  <a:pt x="2133" y="19"/>
                </a:cubicBezTo>
                <a:moveTo>
                  <a:pt x="2115" y="1451"/>
                </a:moveTo>
                <a:cubicBezTo>
                  <a:pt x="2115" y="1451"/>
                  <a:pt x="2115" y="1451"/>
                  <a:pt x="2115" y="1451"/>
                </a:cubicBezTo>
                <a:cubicBezTo>
                  <a:pt x="2099" y="1451"/>
                  <a:pt x="2086" y="1463"/>
                  <a:pt x="2086" y="1479"/>
                </a:cubicBezTo>
                <a:cubicBezTo>
                  <a:pt x="2086" y="1525"/>
                  <a:pt x="2086" y="1525"/>
                  <a:pt x="2086" y="1525"/>
                </a:cubicBezTo>
                <a:cubicBezTo>
                  <a:pt x="2086" y="1540"/>
                  <a:pt x="2099" y="1553"/>
                  <a:pt x="2115" y="1553"/>
                </a:cubicBezTo>
                <a:cubicBezTo>
                  <a:pt x="2130" y="1553"/>
                  <a:pt x="2143" y="1540"/>
                  <a:pt x="2143" y="1525"/>
                </a:cubicBezTo>
                <a:cubicBezTo>
                  <a:pt x="2143" y="1479"/>
                  <a:pt x="2143" y="1479"/>
                  <a:pt x="2143" y="1479"/>
                </a:cubicBezTo>
                <a:cubicBezTo>
                  <a:pt x="2143" y="1463"/>
                  <a:pt x="2130" y="1451"/>
                  <a:pt x="2115" y="1451"/>
                </a:cubicBezTo>
                <a:moveTo>
                  <a:pt x="2232" y="490"/>
                </a:moveTo>
                <a:cubicBezTo>
                  <a:pt x="2232" y="480"/>
                  <a:pt x="2224" y="472"/>
                  <a:pt x="2214" y="472"/>
                </a:cubicBezTo>
                <a:cubicBezTo>
                  <a:pt x="2204" y="472"/>
                  <a:pt x="2195" y="480"/>
                  <a:pt x="2195" y="490"/>
                </a:cubicBezTo>
                <a:cubicBezTo>
                  <a:pt x="2195" y="500"/>
                  <a:pt x="2204" y="509"/>
                  <a:pt x="2214" y="509"/>
                </a:cubicBezTo>
                <a:cubicBezTo>
                  <a:pt x="2224" y="509"/>
                  <a:pt x="2232" y="500"/>
                  <a:pt x="2232" y="490"/>
                </a:cubicBezTo>
                <a:cubicBezTo>
                  <a:pt x="2232" y="490"/>
                  <a:pt x="2232" y="490"/>
                  <a:pt x="2232" y="490"/>
                </a:cubicBezTo>
                <a:moveTo>
                  <a:pt x="2214" y="605"/>
                </a:moveTo>
                <a:cubicBezTo>
                  <a:pt x="2214" y="605"/>
                  <a:pt x="2214" y="605"/>
                  <a:pt x="2214" y="605"/>
                </a:cubicBezTo>
                <a:cubicBezTo>
                  <a:pt x="2203" y="605"/>
                  <a:pt x="2194" y="614"/>
                  <a:pt x="2194" y="625"/>
                </a:cubicBezTo>
                <a:cubicBezTo>
                  <a:pt x="2194" y="637"/>
                  <a:pt x="2194" y="637"/>
                  <a:pt x="2194" y="637"/>
                </a:cubicBezTo>
                <a:cubicBezTo>
                  <a:pt x="2194" y="648"/>
                  <a:pt x="2203" y="657"/>
                  <a:pt x="2214" y="657"/>
                </a:cubicBezTo>
                <a:cubicBezTo>
                  <a:pt x="2225" y="657"/>
                  <a:pt x="2234" y="648"/>
                  <a:pt x="2234" y="637"/>
                </a:cubicBezTo>
                <a:cubicBezTo>
                  <a:pt x="2234" y="625"/>
                  <a:pt x="2234" y="625"/>
                  <a:pt x="2234" y="625"/>
                </a:cubicBezTo>
                <a:cubicBezTo>
                  <a:pt x="2234" y="614"/>
                  <a:pt x="2225" y="605"/>
                  <a:pt x="2214" y="605"/>
                </a:cubicBezTo>
                <a:moveTo>
                  <a:pt x="2235" y="767"/>
                </a:moveTo>
                <a:cubicBezTo>
                  <a:pt x="2235" y="755"/>
                  <a:pt x="2226" y="746"/>
                  <a:pt x="2214" y="746"/>
                </a:cubicBezTo>
                <a:cubicBezTo>
                  <a:pt x="2202" y="746"/>
                  <a:pt x="2192" y="755"/>
                  <a:pt x="2192" y="767"/>
                </a:cubicBezTo>
                <a:cubicBezTo>
                  <a:pt x="2192" y="783"/>
                  <a:pt x="2192" y="783"/>
                  <a:pt x="2192" y="783"/>
                </a:cubicBezTo>
                <a:cubicBezTo>
                  <a:pt x="2192" y="795"/>
                  <a:pt x="2202" y="805"/>
                  <a:pt x="2214" y="805"/>
                </a:cubicBezTo>
                <a:cubicBezTo>
                  <a:pt x="2226" y="805"/>
                  <a:pt x="2235" y="795"/>
                  <a:pt x="2235" y="783"/>
                </a:cubicBezTo>
                <a:cubicBezTo>
                  <a:pt x="2235" y="767"/>
                  <a:pt x="2235" y="767"/>
                  <a:pt x="2235" y="767"/>
                </a:cubicBezTo>
                <a:moveTo>
                  <a:pt x="2214" y="887"/>
                </a:moveTo>
                <a:cubicBezTo>
                  <a:pt x="2214" y="887"/>
                  <a:pt x="2214" y="887"/>
                  <a:pt x="2214" y="887"/>
                </a:cubicBezTo>
                <a:cubicBezTo>
                  <a:pt x="2201" y="887"/>
                  <a:pt x="2191" y="897"/>
                  <a:pt x="2191" y="910"/>
                </a:cubicBezTo>
                <a:cubicBezTo>
                  <a:pt x="2191" y="930"/>
                  <a:pt x="2191" y="930"/>
                  <a:pt x="2191" y="930"/>
                </a:cubicBezTo>
                <a:cubicBezTo>
                  <a:pt x="2191" y="943"/>
                  <a:pt x="2201" y="953"/>
                  <a:pt x="2214" y="953"/>
                </a:cubicBezTo>
                <a:cubicBezTo>
                  <a:pt x="2226" y="953"/>
                  <a:pt x="2237" y="943"/>
                  <a:pt x="2237" y="930"/>
                </a:cubicBezTo>
                <a:cubicBezTo>
                  <a:pt x="2237" y="910"/>
                  <a:pt x="2237" y="910"/>
                  <a:pt x="2237" y="910"/>
                </a:cubicBezTo>
                <a:cubicBezTo>
                  <a:pt x="2237" y="897"/>
                  <a:pt x="2226" y="887"/>
                  <a:pt x="2214" y="887"/>
                </a:cubicBezTo>
                <a:moveTo>
                  <a:pt x="2238" y="1052"/>
                </a:moveTo>
                <a:cubicBezTo>
                  <a:pt x="2238" y="1039"/>
                  <a:pt x="2227" y="1028"/>
                  <a:pt x="2214" y="1028"/>
                </a:cubicBezTo>
                <a:cubicBezTo>
                  <a:pt x="2200" y="1028"/>
                  <a:pt x="2190" y="1039"/>
                  <a:pt x="2190" y="1052"/>
                </a:cubicBezTo>
                <a:cubicBezTo>
                  <a:pt x="2190" y="1077"/>
                  <a:pt x="2190" y="1077"/>
                  <a:pt x="2190" y="1077"/>
                </a:cubicBezTo>
                <a:cubicBezTo>
                  <a:pt x="2190" y="1090"/>
                  <a:pt x="2200" y="1101"/>
                  <a:pt x="2214" y="1101"/>
                </a:cubicBezTo>
                <a:cubicBezTo>
                  <a:pt x="2227" y="1101"/>
                  <a:pt x="2238" y="1090"/>
                  <a:pt x="2238" y="1077"/>
                </a:cubicBezTo>
                <a:cubicBezTo>
                  <a:pt x="2238" y="1052"/>
                  <a:pt x="2238" y="1052"/>
                  <a:pt x="2238" y="1052"/>
                </a:cubicBezTo>
                <a:moveTo>
                  <a:pt x="2214" y="1169"/>
                </a:moveTo>
                <a:cubicBezTo>
                  <a:pt x="2214" y="1169"/>
                  <a:pt x="2214" y="1169"/>
                  <a:pt x="2214" y="1169"/>
                </a:cubicBezTo>
                <a:cubicBezTo>
                  <a:pt x="2200" y="1169"/>
                  <a:pt x="2188" y="1180"/>
                  <a:pt x="2188" y="1194"/>
                </a:cubicBezTo>
                <a:cubicBezTo>
                  <a:pt x="2188" y="1223"/>
                  <a:pt x="2188" y="1223"/>
                  <a:pt x="2188" y="1223"/>
                </a:cubicBezTo>
                <a:cubicBezTo>
                  <a:pt x="2188" y="1238"/>
                  <a:pt x="2200" y="1249"/>
                  <a:pt x="2214" y="1249"/>
                </a:cubicBezTo>
                <a:cubicBezTo>
                  <a:pt x="2228" y="1249"/>
                  <a:pt x="2239" y="1238"/>
                  <a:pt x="2239" y="1223"/>
                </a:cubicBezTo>
                <a:cubicBezTo>
                  <a:pt x="2239" y="1194"/>
                  <a:pt x="2239" y="1194"/>
                  <a:pt x="2239" y="1194"/>
                </a:cubicBezTo>
                <a:cubicBezTo>
                  <a:pt x="2239" y="1180"/>
                  <a:pt x="2228" y="1169"/>
                  <a:pt x="2214" y="1169"/>
                </a:cubicBezTo>
                <a:moveTo>
                  <a:pt x="2241" y="1337"/>
                </a:moveTo>
                <a:cubicBezTo>
                  <a:pt x="2241" y="1322"/>
                  <a:pt x="2229" y="1310"/>
                  <a:pt x="2214" y="1310"/>
                </a:cubicBezTo>
                <a:cubicBezTo>
                  <a:pt x="2199" y="1310"/>
                  <a:pt x="2187" y="1322"/>
                  <a:pt x="2187" y="1337"/>
                </a:cubicBezTo>
                <a:cubicBezTo>
                  <a:pt x="2187" y="1370"/>
                  <a:pt x="2187" y="1370"/>
                  <a:pt x="2187" y="1370"/>
                </a:cubicBezTo>
                <a:cubicBezTo>
                  <a:pt x="2187" y="1385"/>
                  <a:pt x="2199" y="1397"/>
                  <a:pt x="2214" y="1397"/>
                </a:cubicBezTo>
                <a:cubicBezTo>
                  <a:pt x="2229" y="1397"/>
                  <a:pt x="2241" y="1385"/>
                  <a:pt x="2241" y="1370"/>
                </a:cubicBezTo>
                <a:cubicBezTo>
                  <a:pt x="2241" y="1337"/>
                  <a:pt x="2241" y="1337"/>
                  <a:pt x="2241" y="1337"/>
                </a:cubicBezTo>
                <a:moveTo>
                  <a:pt x="2244" y="1629"/>
                </a:moveTo>
                <a:cubicBezTo>
                  <a:pt x="2244" y="1613"/>
                  <a:pt x="2230" y="1599"/>
                  <a:pt x="2214" y="1599"/>
                </a:cubicBezTo>
                <a:cubicBezTo>
                  <a:pt x="2197" y="1599"/>
                  <a:pt x="2184" y="1613"/>
                  <a:pt x="2184" y="1629"/>
                </a:cubicBezTo>
                <a:cubicBezTo>
                  <a:pt x="2184" y="1687"/>
                  <a:pt x="2184" y="1687"/>
                  <a:pt x="2184" y="1687"/>
                </a:cubicBezTo>
                <a:cubicBezTo>
                  <a:pt x="2184" y="1703"/>
                  <a:pt x="2197" y="1717"/>
                  <a:pt x="2214" y="1717"/>
                </a:cubicBezTo>
                <a:cubicBezTo>
                  <a:pt x="2230" y="1717"/>
                  <a:pt x="2244" y="1703"/>
                  <a:pt x="2244" y="1687"/>
                </a:cubicBezTo>
                <a:cubicBezTo>
                  <a:pt x="2244" y="1629"/>
                  <a:pt x="2244" y="1629"/>
                  <a:pt x="2244" y="1629"/>
                </a:cubicBezTo>
                <a:moveTo>
                  <a:pt x="2214" y="1756"/>
                </a:moveTo>
                <a:cubicBezTo>
                  <a:pt x="2214" y="1756"/>
                  <a:pt x="2214" y="1756"/>
                  <a:pt x="2214" y="1756"/>
                </a:cubicBezTo>
                <a:cubicBezTo>
                  <a:pt x="2196" y="1756"/>
                  <a:pt x="2182" y="1770"/>
                  <a:pt x="2182" y="1787"/>
                </a:cubicBezTo>
                <a:cubicBezTo>
                  <a:pt x="2182" y="1857"/>
                  <a:pt x="2182" y="1857"/>
                  <a:pt x="2182" y="1857"/>
                </a:cubicBezTo>
                <a:cubicBezTo>
                  <a:pt x="2182" y="1874"/>
                  <a:pt x="2196" y="1888"/>
                  <a:pt x="2214" y="1888"/>
                </a:cubicBezTo>
                <a:cubicBezTo>
                  <a:pt x="2231" y="1888"/>
                  <a:pt x="2245" y="1874"/>
                  <a:pt x="2245" y="1857"/>
                </a:cubicBezTo>
                <a:cubicBezTo>
                  <a:pt x="2245" y="1787"/>
                  <a:pt x="2245" y="1787"/>
                  <a:pt x="2245" y="1787"/>
                </a:cubicBezTo>
                <a:cubicBezTo>
                  <a:pt x="2245" y="1770"/>
                  <a:pt x="2231" y="1756"/>
                  <a:pt x="2214" y="1756"/>
                </a:cubicBezTo>
                <a:moveTo>
                  <a:pt x="2247" y="1953"/>
                </a:moveTo>
                <a:cubicBezTo>
                  <a:pt x="2247" y="1935"/>
                  <a:pt x="2232" y="1920"/>
                  <a:pt x="2214" y="1920"/>
                </a:cubicBezTo>
                <a:cubicBezTo>
                  <a:pt x="2196" y="1920"/>
                  <a:pt x="2181" y="1935"/>
                  <a:pt x="2181" y="1953"/>
                </a:cubicBezTo>
                <a:cubicBezTo>
                  <a:pt x="2181" y="2042"/>
                  <a:pt x="2181" y="2042"/>
                  <a:pt x="2181" y="2042"/>
                </a:cubicBezTo>
                <a:cubicBezTo>
                  <a:pt x="2181" y="2060"/>
                  <a:pt x="2196" y="2075"/>
                  <a:pt x="2214" y="2075"/>
                </a:cubicBezTo>
                <a:cubicBezTo>
                  <a:pt x="2232" y="2075"/>
                  <a:pt x="2247" y="2060"/>
                  <a:pt x="2247" y="2042"/>
                </a:cubicBezTo>
                <a:cubicBezTo>
                  <a:pt x="2247" y="1953"/>
                  <a:pt x="2247" y="1953"/>
                  <a:pt x="2247" y="1953"/>
                </a:cubicBezTo>
                <a:moveTo>
                  <a:pt x="2232" y="369"/>
                </a:moveTo>
                <a:cubicBezTo>
                  <a:pt x="2232" y="359"/>
                  <a:pt x="2224" y="351"/>
                  <a:pt x="2214" y="351"/>
                </a:cubicBezTo>
                <a:cubicBezTo>
                  <a:pt x="2204" y="351"/>
                  <a:pt x="2195" y="359"/>
                  <a:pt x="2195" y="369"/>
                </a:cubicBezTo>
                <a:cubicBezTo>
                  <a:pt x="2195" y="379"/>
                  <a:pt x="2204" y="387"/>
                  <a:pt x="2214" y="387"/>
                </a:cubicBezTo>
                <a:cubicBezTo>
                  <a:pt x="2224" y="387"/>
                  <a:pt x="2232" y="379"/>
                  <a:pt x="2232" y="369"/>
                </a:cubicBezTo>
                <a:cubicBezTo>
                  <a:pt x="2232" y="369"/>
                  <a:pt x="2232" y="369"/>
                  <a:pt x="2232" y="369"/>
                </a:cubicBezTo>
                <a:moveTo>
                  <a:pt x="2232" y="252"/>
                </a:moveTo>
                <a:cubicBezTo>
                  <a:pt x="2232" y="242"/>
                  <a:pt x="2224" y="234"/>
                  <a:pt x="2214" y="234"/>
                </a:cubicBezTo>
                <a:cubicBezTo>
                  <a:pt x="2204" y="234"/>
                  <a:pt x="2195" y="242"/>
                  <a:pt x="2195" y="252"/>
                </a:cubicBezTo>
                <a:cubicBezTo>
                  <a:pt x="2195" y="262"/>
                  <a:pt x="2204" y="271"/>
                  <a:pt x="2214" y="271"/>
                </a:cubicBezTo>
                <a:cubicBezTo>
                  <a:pt x="2224" y="271"/>
                  <a:pt x="2232" y="262"/>
                  <a:pt x="2232" y="252"/>
                </a:cubicBezTo>
                <a:cubicBezTo>
                  <a:pt x="2232" y="252"/>
                  <a:pt x="2232" y="252"/>
                  <a:pt x="2232" y="252"/>
                </a:cubicBezTo>
                <a:moveTo>
                  <a:pt x="2232" y="135"/>
                </a:moveTo>
                <a:cubicBezTo>
                  <a:pt x="2232" y="125"/>
                  <a:pt x="2224" y="117"/>
                  <a:pt x="2214" y="117"/>
                </a:cubicBezTo>
                <a:cubicBezTo>
                  <a:pt x="2204" y="117"/>
                  <a:pt x="2195" y="125"/>
                  <a:pt x="2195" y="135"/>
                </a:cubicBezTo>
                <a:cubicBezTo>
                  <a:pt x="2195" y="146"/>
                  <a:pt x="2204" y="154"/>
                  <a:pt x="2214" y="154"/>
                </a:cubicBezTo>
                <a:cubicBezTo>
                  <a:pt x="2224" y="154"/>
                  <a:pt x="2232" y="146"/>
                  <a:pt x="2232" y="135"/>
                </a:cubicBezTo>
                <a:cubicBezTo>
                  <a:pt x="2232" y="135"/>
                  <a:pt x="2232" y="135"/>
                  <a:pt x="2232" y="135"/>
                </a:cubicBezTo>
                <a:moveTo>
                  <a:pt x="2232" y="19"/>
                </a:moveTo>
                <a:cubicBezTo>
                  <a:pt x="2232" y="9"/>
                  <a:pt x="2224" y="0"/>
                  <a:pt x="2214" y="0"/>
                </a:cubicBezTo>
                <a:cubicBezTo>
                  <a:pt x="2204" y="0"/>
                  <a:pt x="2195" y="9"/>
                  <a:pt x="2195" y="19"/>
                </a:cubicBezTo>
                <a:cubicBezTo>
                  <a:pt x="2195" y="29"/>
                  <a:pt x="2204" y="37"/>
                  <a:pt x="2214" y="37"/>
                </a:cubicBezTo>
                <a:cubicBezTo>
                  <a:pt x="2224" y="37"/>
                  <a:pt x="2232" y="29"/>
                  <a:pt x="2232" y="19"/>
                </a:cubicBezTo>
                <a:cubicBezTo>
                  <a:pt x="2232" y="19"/>
                  <a:pt x="2232" y="19"/>
                  <a:pt x="2232" y="19"/>
                </a:cubicBezTo>
                <a:moveTo>
                  <a:pt x="2214" y="1451"/>
                </a:moveTo>
                <a:cubicBezTo>
                  <a:pt x="2214" y="1451"/>
                  <a:pt x="2214" y="1451"/>
                  <a:pt x="2214" y="1451"/>
                </a:cubicBezTo>
                <a:cubicBezTo>
                  <a:pt x="2198" y="1451"/>
                  <a:pt x="2185" y="1463"/>
                  <a:pt x="2185" y="1479"/>
                </a:cubicBezTo>
                <a:cubicBezTo>
                  <a:pt x="2185" y="1525"/>
                  <a:pt x="2185" y="1525"/>
                  <a:pt x="2185" y="1525"/>
                </a:cubicBezTo>
                <a:cubicBezTo>
                  <a:pt x="2185" y="1540"/>
                  <a:pt x="2198" y="1553"/>
                  <a:pt x="2214" y="1553"/>
                </a:cubicBezTo>
                <a:cubicBezTo>
                  <a:pt x="2230" y="1553"/>
                  <a:pt x="2242" y="1540"/>
                  <a:pt x="2242" y="1525"/>
                </a:cubicBezTo>
                <a:cubicBezTo>
                  <a:pt x="2242" y="1479"/>
                  <a:pt x="2242" y="1479"/>
                  <a:pt x="2242" y="1479"/>
                </a:cubicBezTo>
                <a:cubicBezTo>
                  <a:pt x="2242" y="1463"/>
                  <a:pt x="2230" y="1451"/>
                  <a:pt x="2214" y="1451"/>
                </a:cubicBezTo>
                <a:moveTo>
                  <a:pt x="2331" y="490"/>
                </a:moveTo>
                <a:cubicBezTo>
                  <a:pt x="2331" y="480"/>
                  <a:pt x="2323" y="472"/>
                  <a:pt x="2313" y="472"/>
                </a:cubicBezTo>
                <a:cubicBezTo>
                  <a:pt x="2303" y="472"/>
                  <a:pt x="2294" y="480"/>
                  <a:pt x="2294" y="490"/>
                </a:cubicBezTo>
                <a:cubicBezTo>
                  <a:pt x="2294" y="500"/>
                  <a:pt x="2303" y="509"/>
                  <a:pt x="2313" y="509"/>
                </a:cubicBezTo>
                <a:cubicBezTo>
                  <a:pt x="2323" y="509"/>
                  <a:pt x="2331" y="500"/>
                  <a:pt x="2331" y="490"/>
                </a:cubicBezTo>
                <a:cubicBezTo>
                  <a:pt x="2331" y="490"/>
                  <a:pt x="2331" y="490"/>
                  <a:pt x="2331" y="490"/>
                </a:cubicBezTo>
                <a:moveTo>
                  <a:pt x="2313" y="605"/>
                </a:moveTo>
                <a:cubicBezTo>
                  <a:pt x="2313" y="605"/>
                  <a:pt x="2313" y="605"/>
                  <a:pt x="2313" y="605"/>
                </a:cubicBezTo>
                <a:cubicBezTo>
                  <a:pt x="2302" y="605"/>
                  <a:pt x="2293" y="614"/>
                  <a:pt x="2293" y="625"/>
                </a:cubicBezTo>
                <a:cubicBezTo>
                  <a:pt x="2293" y="637"/>
                  <a:pt x="2293" y="637"/>
                  <a:pt x="2293" y="637"/>
                </a:cubicBezTo>
                <a:cubicBezTo>
                  <a:pt x="2293" y="648"/>
                  <a:pt x="2302" y="657"/>
                  <a:pt x="2313" y="657"/>
                </a:cubicBezTo>
                <a:cubicBezTo>
                  <a:pt x="2324" y="657"/>
                  <a:pt x="2333" y="648"/>
                  <a:pt x="2333" y="637"/>
                </a:cubicBezTo>
                <a:cubicBezTo>
                  <a:pt x="2333" y="625"/>
                  <a:pt x="2333" y="625"/>
                  <a:pt x="2333" y="625"/>
                </a:cubicBezTo>
                <a:cubicBezTo>
                  <a:pt x="2333" y="614"/>
                  <a:pt x="2324" y="605"/>
                  <a:pt x="2313" y="605"/>
                </a:cubicBezTo>
                <a:moveTo>
                  <a:pt x="2334" y="767"/>
                </a:moveTo>
                <a:cubicBezTo>
                  <a:pt x="2334" y="755"/>
                  <a:pt x="2325" y="746"/>
                  <a:pt x="2313" y="746"/>
                </a:cubicBezTo>
                <a:cubicBezTo>
                  <a:pt x="2301" y="746"/>
                  <a:pt x="2291" y="755"/>
                  <a:pt x="2291" y="767"/>
                </a:cubicBezTo>
                <a:cubicBezTo>
                  <a:pt x="2291" y="783"/>
                  <a:pt x="2291" y="783"/>
                  <a:pt x="2291" y="783"/>
                </a:cubicBezTo>
                <a:cubicBezTo>
                  <a:pt x="2291" y="795"/>
                  <a:pt x="2301" y="805"/>
                  <a:pt x="2313" y="805"/>
                </a:cubicBezTo>
                <a:cubicBezTo>
                  <a:pt x="2325" y="805"/>
                  <a:pt x="2334" y="795"/>
                  <a:pt x="2334" y="783"/>
                </a:cubicBezTo>
                <a:cubicBezTo>
                  <a:pt x="2334" y="767"/>
                  <a:pt x="2334" y="767"/>
                  <a:pt x="2334" y="767"/>
                </a:cubicBezTo>
                <a:moveTo>
                  <a:pt x="2313" y="887"/>
                </a:moveTo>
                <a:cubicBezTo>
                  <a:pt x="2313" y="887"/>
                  <a:pt x="2313" y="887"/>
                  <a:pt x="2313" y="887"/>
                </a:cubicBezTo>
                <a:cubicBezTo>
                  <a:pt x="2300" y="887"/>
                  <a:pt x="2290" y="897"/>
                  <a:pt x="2290" y="910"/>
                </a:cubicBezTo>
                <a:cubicBezTo>
                  <a:pt x="2290" y="930"/>
                  <a:pt x="2290" y="930"/>
                  <a:pt x="2290" y="930"/>
                </a:cubicBezTo>
                <a:cubicBezTo>
                  <a:pt x="2290" y="943"/>
                  <a:pt x="2300" y="953"/>
                  <a:pt x="2313" y="953"/>
                </a:cubicBezTo>
                <a:cubicBezTo>
                  <a:pt x="2325" y="953"/>
                  <a:pt x="2336" y="943"/>
                  <a:pt x="2336" y="930"/>
                </a:cubicBezTo>
                <a:cubicBezTo>
                  <a:pt x="2336" y="910"/>
                  <a:pt x="2336" y="910"/>
                  <a:pt x="2336" y="910"/>
                </a:cubicBezTo>
                <a:cubicBezTo>
                  <a:pt x="2336" y="897"/>
                  <a:pt x="2325" y="887"/>
                  <a:pt x="2313" y="887"/>
                </a:cubicBezTo>
                <a:moveTo>
                  <a:pt x="2337" y="1052"/>
                </a:moveTo>
                <a:cubicBezTo>
                  <a:pt x="2337" y="1039"/>
                  <a:pt x="2326" y="1028"/>
                  <a:pt x="2313" y="1028"/>
                </a:cubicBezTo>
                <a:cubicBezTo>
                  <a:pt x="2299" y="1028"/>
                  <a:pt x="2289" y="1039"/>
                  <a:pt x="2289" y="1052"/>
                </a:cubicBezTo>
                <a:cubicBezTo>
                  <a:pt x="2289" y="1077"/>
                  <a:pt x="2289" y="1077"/>
                  <a:pt x="2289" y="1077"/>
                </a:cubicBezTo>
                <a:cubicBezTo>
                  <a:pt x="2289" y="1090"/>
                  <a:pt x="2299" y="1101"/>
                  <a:pt x="2313" y="1101"/>
                </a:cubicBezTo>
                <a:cubicBezTo>
                  <a:pt x="2326" y="1101"/>
                  <a:pt x="2337" y="1090"/>
                  <a:pt x="2337" y="1077"/>
                </a:cubicBezTo>
                <a:cubicBezTo>
                  <a:pt x="2337" y="1052"/>
                  <a:pt x="2337" y="1052"/>
                  <a:pt x="2337" y="1052"/>
                </a:cubicBezTo>
                <a:moveTo>
                  <a:pt x="2313" y="1169"/>
                </a:moveTo>
                <a:cubicBezTo>
                  <a:pt x="2313" y="1169"/>
                  <a:pt x="2313" y="1169"/>
                  <a:pt x="2313" y="1169"/>
                </a:cubicBezTo>
                <a:cubicBezTo>
                  <a:pt x="2299" y="1169"/>
                  <a:pt x="2287" y="1180"/>
                  <a:pt x="2287" y="1194"/>
                </a:cubicBezTo>
                <a:cubicBezTo>
                  <a:pt x="2287" y="1223"/>
                  <a:pt x="2287" y="1223"/>
                  <a:pt x="2287" y="1223"/>
                </a:cubicBezTo>
                <a:cubicBezTo>
                  <a:pt x="2287" y="1238"/>
                  <a:pt x="2299" y="1249"/>
                  <a:pt x="2313" y="1249"/>
                </a:cubicBezTo>
                <a:cubicBezTo>
                  <a:pt x="2327" y="1249"/>
                  <a:pt x="2339" y="1238"/>
                  <a:pt x="2339" y="1223"/>
                </a:cubicBezTo>
                <a:cubicBezTo>
                  <a:pt x="2339" y="1194"/>
                  <a:pt x="2339" y="1194"/>
                  <a:pt x="2339" y="1194"/>
                </a:cubicBezTo>
                <a:cubicBezTo>
                  <a:pt x="2339" y="1180"/>
                  <a:pt x="2327" y="1169"/>
                  <a:pt x="2313" y="1169"/>
                </a:cubicBezTo>
                <a:moveTo>
                  <a:pt x="2340" y="1337"/>
                </a:moveTo>
                <a:cubicBezTo>
                  <a:pt x="2340" y="1322"/>
                  <a:pt x="2328" y="1310"/>
                  <a:pt x="2313" y="1310"/>
                </a:cubicBezTo>
                <a:cubicBezTo>
                  <a:pt x="2298" y="1310"/>
                  <a:pt x="2286" y="1322"/>
                  <a:pt x="2286" y="1337"/>
                </a:cubicBezTo>
                <a:cubicBezTo>
                  <a:pt x="2286" y="1370"/>
                  <a:pt x="2286" y="1370"/>
                  <a:pt x="2286" y="1370"/>
                </a:cubicBezTo>
                <a:cubicBezTo>
                  <a:pt x="2286" y="1385"/>
                  <a:pt x="2298" y="1397"/>
                  <a:pt x="2313" y="1397"/>
                </a:cubicBezTo>
                <a:cubicBezTo>
                  <a:pt x="2328" y="1397"/>
                  <a:pt x="2340" y="1385"/>
                  <a:pt x="2340" y="1370"/>
                </a:cubicBezTo>
                <a:cubicBezTo>
                  <a:pt x="2340" y="1337"/>
                  <a:pt x="2340" y="1337"/>
                  <a:pt x="2340" y="1337"/>
                </a:cubicBezTo>
                <a:moveTo>
                  <a:pt x="2343" y="1629"/>
                </a:moveTo>
                <a:cubicBezTo>
                  <a:pt x="2343" y="1613"/>
                  <a:pt x="2329" y="1599"/>
                  <a:pt x="2313" y="1599"/>
                </a:cubicBezTo>
                <a:cubicBezTo>
                  <a:pt x="2296" y="1599"/>
                  <a:pt x="2283" y="1613"/>
                  <a:pt x="2283" y="1629"/>
                </a:cubicBezTo>
                <a:cubicBezTo>
                  <a:pt x="2283" y="1687"/>
                  <a:pt x="2283" y="1687"/>
                  <a:pt x="2283" y="1687"/>
                </a:cubicBezTo>
                <a:cubicBezTo>
                  <a:pt x="2283" y="1703"/>
                  <a:pt x="2296" y="1717"/>
                  <a:pt x="2313" y="1717"/>
                </a:cubicBezTo>
                <a:cubicBezTo>
                  <a:pt x="2329" y="1717"/>
                  <a:pt x="2343" y="1703"/>
                  <a:pt x="2343" y="1687"/>
                </a:cubicBezTo>
                <a:cubicBezTo>
                  <a:pt x="2343" y="1629"/>
                  <a:pt x="2343" y="1629"/>
                  <a:pt x="2343" y="1629"/>
                </a:cubicBezTo>
                <a:moveTo>
                  <a:pt x="2313" y="1756"/>
                </a:moveTo>
                <a:cubicBezTo>
                  <a:pt x="2313" y="1756"/>
                  <a:pt x="2313" y="1756"/>
                  <a:pt x="2313" y="1756"/>
                </a:cubicBezTo>
                <a:cubicBezTo>
                  <a:pt x="2296" y="1756"/>
                  <a:pt x="2281" y="1770"/>
                  <a:pt x="2281" y="1787"/>
                </a:cubicBezTo>
                <a:cubicBezTo>
                  <a:pt x="2281" y="1857"/>
                  <a:pt x="2281" y="1857"/>
                  <a:pt x="2281" y="1857"/>
                </a:cubicBezTo>
                <a:cubicBezTo>
                  <a:pt x="2281" y="1874"/>
                  <a:pt x="2296" y="1888"/>
                  <a:pt x="2313" y="1888"/>
                </a:cubicBezTo>
                <a:cubicBezTo>
                  <a:pt x="2330" y="1888"/>
                  <a:pt x="2344" y="1874"/>
                  <a:pt x="2344" y="1857"/>
                </a:cubicBezTo>
                <a:cubicBezTo>
                  <a:pt x="2344" y="1787"/>
                  <a:pt x="2344" y="1787"/>
                  <a:pt x="2344" y="1787"/>
                </a:cubicBezTo>
                <a:cubicBezTo>
                  <a:pt x="2344" y="1770"/>
                  <a:pt x="2330" y="1756"/>
                  <a:pt x="2313" y="1756"/>
                </a:cubicBezTo>
                <a:moveTo>
                  <a:pt x="2346" y="1953"/>
                </a:moveTo>
                <a:cubicBezTo>
                  <a:pt x="2346" y="1935"/>
                  <a:pt x="2331" y="1920"/>
                  <a:pt x="2313" y="1920"/>
                </a:cubicBezTo>
                <a:cubicBezTo>
                  <a:pt x="2295" y="1920"/>
                  <a:pt x="2280" y="1935"/>
                  <a:pt x="2280" y="1953"/>
                </a:cubicBezTo>
                <a:cubicBezTo>
                  <a:pt x="2280" y="2042"/>
                  <a:pt x="2280" y="2042"/>
                  <a:pt x="2280" y="2042"/>
                </a:cubicBezTo>
                <a:cubicBezTo>
                  <a:pt x="2280" y="2060"/>
                  <a:pt x="2295" y="2075"/>
                  <a:pt x="2313" y="2075"/>
                </a:cubicBezTo>
                <a:cubicBezTo>
                  <a:pt x="2331" y="2075"/>
                  <a:pt x="2346" y="2060"/>
                  <a:pt x="2346" y="2042"/>
                </a:cubicBezTo>
                <a:cubicBezTo>
                  <a:pt x="2346" y="1953"/>
                  <a:pt x="2346" y="1953"/>
                  <a:pt x="2346" y="1953"/>
                </a:cubicBezTo>
                <a:moveTo>
                  <a:pt x="2331" y="369"/>
                </a:moveTo>
                <a:cubicBezTo>
                  <a:pt x="2331" y="359"/>
                  <a:pt x="2323" y="351"/>
                  <a:pt x="2313" y="351"/>
                </a:cubicBezTo>
                <a:cubicBezTo>
                  <a:pt x="2303" y="351"/>
                  <a:pt x="2294" y="359"/>
                  <a:pt x="2294" y="369"/>
                </a:cubicBezTo>
                <a:cubicBezTo>
                  <a:pt x="2294" y="379"/>
                  <a:pt x="2303" y="387"/>
                  <a:pt x="2313" y="387"/>
                </a:cubicBezTo>
                <a:cubicBezTo>
                  <a:pt x="2323" y="387"/>
                  <a:pt x="2331" y="379"/>
                  <a:pt x="2331" y="369"/>
                </a:cubicBezTo>
                <a:cubicBezTo>
                  <a:pt x="2331" y="369"/>
                  <a:pt x="2331" y="369"/>
                  <a:pt x="2331" y="369"/>
                </a:cubicBezTo>
                <a:moveTo>
                  <a:pt x="2331" y="252"/>
                </a:moveTo>
                <a:cubicBezTo>
                  <a:pt x="2331" y="242"/>
                  <a:pt x="2323" y="234"/>
                  <a:pt x="2313" y="234"/>
                </a:cubicBezTo>
                <a:cubicBezTo>
                  <a:pt x="2303" y="234"/>
                  <a:pt x="2294" y="242"/>
                  <a:pt x="2294" y="252"/>
                </a:cubicBezTo>
                <a:cubicBezTo>
                  <a:pt x="2294" y="262"/>
                  <a:pt x="2303" y="271"/>
                  <a:pt x="2313" y="271"/>
                </a:cubicBezTo>
                <a:cubicBezTo>
                  <a:pt x="2323" y="271"/>
                  <a:pt x="2331" y="262"/>
                  <a:pt x="2331" y="252"/>
                </a:cubicBezTo>
                <a:cubicBezTo>
                  <a:pt x="2331" y="252"/>
                  <a:pt x="2331" y="252"/>
                  <a:pt x="2331" y="252"/>
                </a:cubicBezTo>
                <a:moveTo>
                  <a:pt x="2331" y="135"/>
                </a:moveTo>
                <a:cubicBezTo>
                  <a:pt x="2331" y="125"/>
                  <a:pt x="2323" y="117"/>
                  <a:pt x="2313" y="117"/>
                </a:cubicBezTo>
                <a:cubicBezTo>
                  <a:pt x="2303" y="117"/>
                  <a:pt x="2294" y="125"/>
                  <a:pt x="2294" y="135"/>
                </a:cubicBezTo>
                <a:cubicBezTo>
                  <a:pt x="2294" y="146"/>
                  <a:pt x="2303" y="154"/>
                  <a:pt x="2313" y="154"/>
                </a:cubicBezTo>
                <a:cubicBezTo>
                  <a:pt x="2323" y="154"/>
                  <a:pt x="2331" y="146"/>
                  <a:pt x="2331" y="135"/>
                </a:cubicBezTo>
                <a:cubicBezTo>
                  <a:pt x="2331" y="135"/>
                  <a:pt x="2331" y="135"/>
                  <a:pt x="2331" y="135"/>
                </a:cubicBezTo>
                <a:moveTo>
                  <a:pt x="2331" y="19"/>
                </a:moveTo>
                <a:cubicBezTo>
                  <a:pt x="2331" y="9"/>
                  <a:pt x="2323" y="0"/>
                  <a:pt x="2313" y="0"/>
                </a:cubicBezTo>
                <a:cubicBezTo>
                  <a:pt x="2303" y="0"/>
                  <a:pt x="2294" y="9"/>
                  <a:pt x="2294" y="19"/>
                </a:cubicBezTo>
                <a:cubicBezTo>
                  <a:pt x="2294" y="29"/>
                  <a:pt x="2303" y="37"/>
                  <a:pt x="2313" y="37"/>
                </a:cubicBezTo>
                <a:cubicBezTo>
                  <a:pt x="2323" y="37"/>
                  <a:pt x="2331" y="29"/>
                  <a:pt x="2331" y="19"/>
                </a:cubicBezTo>
                <a:cubicBezTo>
                  <a:pt x="2331" y="19"/>
                  <a:pt x="2331" y="19"/>
                  <a:pt x="2331" y="19"/>
                </a:cubicBezTo>
                <a:moveTo>
                  <a:pt x="2313" y="1451"/>
                </a:moveTo>
                <a:cubicBezTo>
                  <a:pt x="2313" y="1451"/>
                  <a:pt x="2313" y="1451"/>
                  <a:pt x="2313" y="1451"/>
                </a:cubicBezTo>
                <a:cubicBezTo>
                  <a:pt x="2297" y="1451"/>
                  <a:pt x="2284" y="1463"/>
                  <a:pt x="2284" y="1479"/>
                </a:cubicBezTo>
                <a:cubicBezTo>
                  <a:pt x="2284" y="1525"/>
                  <a:pt x="2284" y="1525"/>
                  <a:pt x="2284" y="1525"/>
                </a:cubicBezTo>
                <a:cubicBezTo>
                  <a:pt x="2284" y="1540"/>
                  <a:pt x="2297" y="1553"/>
                  <a:pt x="2313" y="1553"/>
                </a:cubicBezTo>
                <a:cubicBezTo>
                  <a:pt x="2329" y="1553"/>
                  <a:pt x="2341" y="1540"/>
                  <a:pt x="2341" y="1525"/>
                </a:cubicBezTo>
                <a:cubicBezTo>
                  <a:pt x="2341" y="1479"/>
                  <a:pt x="2341" y="1479"/>
                  <a:pt x="2341" y="1479"/>
                </a:cubicBezTo>
                <a:cubicBezTo>
                  <a:pt x="2341" y="1463"/>
                  <a:pt x="2329" y="1451"/>
                  <a:pt x="2313" y="1451"/>
                </a:cubicBezTo>
                <a:moveTo>
                  <a:pt x="2431" y="490"/>
                </a:moveTo>
                <a:cubicBezTo>
                  <a:pt x="2431" y="480"/>
                  <a:pt x="2422" y="472"/>
                  <a:pt x="2412" y="472"/>
                </a:cubicBezTo>
                <a:cubicBezTo>
                  <a:pt x="2402" y="472"/>
                  <a:pt x="2393" y="480"/>
                  <a:pt x="2393" y="490"/>
                </a:cubicBezTo>
                <a:cubicBezTo>
                  <a:pt x="2393" y="500"/>
                  <a:pt x="2402" y="509"/>
                  <a:pt x="2412" y="509"/>
                </a:cubicBezTo>
                <a:cubicBezTo>
                  <a:pt x="2422" y="509"/>
                  <a:pt x="2431" y="500"/>
                  <a:pt x="2431" y="490"/>
                </a:cubicBezTo>
                <a:cubicBezTo>
                  <a:pt x="2431" y="490"/>
                  <a:pt x="2431" y="490"/>
                  <a:pt x="2431" y="490"/>
                </a:cubicBezTo>
                <a:moveTo>
                  <a:pt x="2412" y="605"/>
                </a:moveTo>
                <a:cubicBezTo>
                  <a:pt x="2412" y="605"/>
                  <a:pt x="2412" y="605"/>
                  <a:pt x="2412" y="605"/>
                </a:cubicBezTo>
                <a:cubicBezTo>
                  <a:pt x="2401" y="605"/>
                  <a:pt x="2392" y="614"/>
                  <a:pt x="2392" y="625"/>
                </a:cubicBezTo>
                <a:cubicBezTo>
                  <a:pt x="2392" y="637"/>
                  <a:pt x="2392" y="637"/>
                  <a:pt x="2392" y="637"/>
                </a:cubicBezTo>
                <a:cubicBezTo>
                  <a:pt x="2392" y="648"/>
                  <a:pt x="2401" y="657"/>
                  <a:pt x="2412" y="657"/>
                </a:cubicBezTo>
                <a:cubicBezTo>
                  <a:pt x="2423" y="657"/>
                  <a:pt x="2432" y="648"/>
                  <a:pt x="2432" y="637"/>
                </a:cubicBezTo>
                <a:cubicBezTo>
                  <a:pt x="2432" y="625"/>
                  <a:pt x="2432" y="625"/>
                  <a:pt x="2432" y="625"/>
                </a:cubicBezTo>
                <a:cubicBezTo>
                  <a:pt x="2432" y="614"/>
                  <a:pt x="2423" y="605"/>
                  <a:pt x="2412" y="605"/>
                </a:cubicBezTo>
                <a:moveTo>
                  <a:pt x="2433" y="767"/>
                </a:moveTo>
                <a:cubicBezTo>
                  <a:pt x="2433" y="755"/>
                  <a:pt x="2424" y="746"/>
                  <a:pt x="2412" y="746"/>
                </a:cubicBezTo>
                <a:cubicBezTo>
                  <a:pt x="2400" y="746"/>
                  <a:pt x="2391" y="755"/>
                  <a:pt x="2391" y="767"/>
                </a:cubicBezTo>
                <a:cubicBezTo>
                  <a:pt x="2391" y="783"/>
                  <a:pt x="2391" y="783"/>
                  <a:pt x="2391" y="783"/>
                </a:cubicBezTo>
                <a:cubicBezTo>
                  <a:pt x="2391" y="795"/>
                  <a:pt x="2400" y="805"/>
                  <a:pt x="2412" y="805"/>
                </a:cubicBezTo>
                <a:cubicBezTo>
                  <a:pt x="2424" y="805"/>
                  <a:pt x="2433" y="795"/>
                  <a:pt x="2433" y="783"/>
                </a:cubicBezTo>
                <a:cubicBezTo>
                  <a:pt x="2433" y="767"/>
                  <a:pt x="2433" y="767"/>
                  <a:pt x="2433" y="767"/>
                </a:cubicBezTo>
                <a:moveTo>
                  <a:pt x="2412" y="887"/>
                </a:moveTo>
                <a:cubicBezTo>
                  <a:pt x="2412" y="887"/>
                  <a:pt x="2412" y="887"/>
                  <a:pt x="2412" y="887"/>
                </a:cubicBezTo>
                <a:cubicBezTo>
                  <a:pt x="2399" y="887"/>
                  <a:pt x="2389" y="897"/>
                  <a:pt x="2389" y="910"/>
                </a:cubicBezTo>
                <a:cubicBezTo>
                  <a:pt x="2389" y="930"/>
                  <a:pt x="2389" y="930"/>
                  <a:pt x="2389" y="930"/>
                </a:cubicBezTo>
                <a:cubicBezTo>
                  <a:pt x="2389" y="943"/>
                  <a:pt x="2399" y="953"/>
                  <a:pt x="2412" y="953"/>
                </a:cubicBezTo>
                <a:cubicBezTo>
                  <a:pt x="2425" y="953"/>
                  <a:pt x="2435" y="943"/>
                  <a:pt x="2435" y="930"/>
                </a:cubicBezTo>
                <a:cubicBezTo>
                  <a:pt x="2435" y="910"/>
                  <a:pt x="2435" y="910"/>
                  <a:pt x="2435" y="910"/>
                </a:cubicBezTo>
                <a:cubicBezTo>
                  <a:pt x="2435" y="897"/>
                  <a:pt x="2425" y="887"/>
                  <a:pt x="2412" y="887"/>
                </a:cubicBezTo>
                <a:moveTo>
                  <a:pt x="2436" y="1052"/>
                </a:moveTo>
                <a:cubicBezTo>
                  <a:pt x="2436" y="1039"/>
                  <a:pt x="2425" y="1028"/>
                  <a:pt x="2412" y="1028"/>
                </a:cubicBezTo>
                <a:cubicBezTo>
                  <a:pt x="2399" y="1028"/>
                  <a:pt x="2388" y="1039"/>
                  <a:pt x="2388" y="1052"/>
                </a:cubicBezTo>
                <a:cubicBezTo>
                  <a:pt x="2388" y="1077"/>
                  <a:pt x="2388" y="1077"/>
                  <a:pt x="2388" y="1077"/>
                </a:cubicBezTo>
                <a:cubicBezTo>
                  <a:pt x="2388" y="1090"/>
                  <a:pt x="2399" y="1101"/>
                  <a:pt x="2412" y="1101"/>
                </a:cubicBezTo>
                <a:cubicBezTo>
                  <a:pt x="2425" y="1101"/>
                  <a:pt x="2436" y="1090"/>
                  <a:pt x="2436" y="1077"/>
                </a:cubicBezTo>
                <a:cubicBezTo>
                  <a:pt x="2436" y="1052"/>
                  <a:pt x="2436" y="1052"/>
                  <a:pt x="2436" y="1052"/>
                </a:cubicBezTo>
                <a:moveTo>
                  <a:pt x="2412" y="1169"/>
                </a:moveTo>
                <a:cubicBezTo>
                  <a:pt x="2412" y="1169"/>
                  <a:pt x="2412" y="1169"/>
                  <a:pt x="2412" y="1169"/>
                </a:cubicBezTo>
                <a:cubicBezTo>
                  <a:pt x="2398" y="1169"/>
                  <a:pt x="2386" y="1180"/>
                  <a:pt x="2386" y="1194"/>
                </a:cubicBezTo>
                <a:cubicBezTo>
                  <a:pt x="2386" y="1223"/>
                  <a:pt x="2386" y="1223"/>
                  <a:pt x="2386" y="1223"/>
                </a:cubicBezTo>
                <a:cubicBezTo>
                  <a:pt x="2386" y="1238"/>
                  <a:pt x="2398" y="1249"/>
                  <a:pt x="2412" y="1249"/>
                </a:cubicBezTo>
                <a:cubicBezTo>
                  <a:pt x="2426" y="1249"/>
                  <a:pt x="2438" y="1238"/>
                  <a:pt x="2438" y="1223"/>
                </a:cubicBezTo>
                <a:cubicBezTo>
                  <a:pt x="2438" y="1194"/>
                  <a:pt x="2438" y="1194"/>
                  <a:pt x="2438" y="1194"/>
                </a:cubicBezTo>
                <a:cubicBezTo>
                  <a:pt x="2438" y="1180"/>
                  <a:pt x="2426" y="1169"/>
                  <a:pt x="2412" y="1169"/>
                </a:cubicBezTo>
                <a:moveTo>
                  <a:pt x="2439" y="1337"/>
                </a:moveTo>
                <a:cubicBezTo>
                  <a:pt x="2439" y="1322"/>
                  <a:pt x="2427" y="1310"/>
                  <a:pt x="2412" y="1310"/>
                </a:cubicBezTo>
                <a:cubicBezTo>
                  <a:pt x="2397" y="1310"/>
                  <a:pt x="2385" y="1322"/>
                  <a:pt x="2385" y="1337"/>
                </a:cubicBezTo>
                <a:cubicBezTo>
                  <a:pt x="2385" y="1370"/>
                  <a:pt x="2385" y="1370"/>
                  <a:pt x="2385" y="1370"/>
                </a:cubicBezTo>
                <a:cubicBezTo>
                  <a:pt x="2385" y="1385"/>
                  <a:pt x="2397" y="1397"/>
                  <a:pt x="2412" y="1397"/>
                </a:cubicBezTo>
                <a:cubicBezTo>
                  <a:pt x="2427" y="1397"/>
                  <a:pt x="2439" y="1385"/>
                  <a:pt x="2439" y="1370"/>
                </a:cubicBezTo>
                <a:cubicBezTo>
                  <a:pt x="2439" y="1337"/>
                  <a:pt x="2439" y="1337"/>
                  <a:pt x="2439" y="1337"/>
                </a:cubicBezTo>
                <a:moveTo>
                  <a:pt x="2442" y="1629"/>
                </a:moveTo>
                <a:cubicBezTo>
                  <a:pt x="2442" y="1613"/>
                  <a:pt x="2429" y="1599"/>
                  <a:pt x="2412" y="1599"/>
                </a:cubicBezTo>
                <a:cubicBezTo>
                  <a:pt x="2395" y="1599"/>
                  <a:pt x="2382" y="1613"/>
                  <a:pt x="2382" y="1629"/>
                </a:cubicBezTo>
                <a:cubicBezTo>
                  <a:pt x="2382" y="1687"/>
                  <a:pt x="2382" y="1687"/>
                  <a:pt x="2382" y="1687"/>
                </a:cubicBezTo>
                <a:cubicBezTo>
                  <a:pt x="2382" y="1703"/>
                  <a:pt x="2395" y="1717"/>
                  <a:pt x="2412" y="1717"/>
                </a:cubicBezTo>
                <a:cubicBezTo>
                  <a:pt x="2429" y="1717"/>
                  <a:pt x="2442" y="1703"/>
                  <a:pt x="2442" y="1687"/>
                </a:cubicBezTo>
                <a:cubicBezTo>
                  <a:pt x="2442" y="1629"/>
                  <a:pt x="2442" y="1629"/>
                  <a:pt x="2442" y="1629"/>
                </a:cubicBezTo>
                <a:moveTo>
                  <a:pt x="2412" y="1756"/>
                </a:moveTo>
                <a:cubicBezTo>
                  <a:pt x="2412" y="1756"/>
                  <a:pt x="2412" y="1756"/>
                  <a:pt x="2412" y="1756"/>
                </a:cubicBezTo>
                <a:cubicBezTo>
                  <a:pt x="2395" y="1756"/>
                  <a:pt x="2381" y="1770"/>
                  <a:pt x="2381" y="1787"/>
                </a:cubicBezTo>
                <a:cubicBezTo>
                  <a:pt x="2381" y="1857"/>
                  <a:pt x="2381" y="1857"/>
                  <a:pt x="2381" y="1857"/>
                </a:cubicBezTo>
                <a:cubicBezTo>
                  <a:pt x="2381" y="1874"/>
                  <a:pt x="2395" y="1888"/>
                  <a:pt x="2412" y="1888"/>
                </a:cubicBezTo>
                <a:cubicBezTo>
                  <a:pt x="2429" y="1888"/>
                  <a:pt x="2443" y="1874"/>
                  <a:pt x="2443" y="1857"/>
                </a:cubicBezTo>
                <a:cubicBezTo>
                  <a:pt x="2443" y="1787"/>
                  <a:pt x="2443" y="1787"/>
                  <a:pt x="2443" y="1787"/>
                </a:cubicBezTo>
                <a:cubicBezTo>
                  <a:pt x="2443" y="1770"/>
                  <a:pt x="2429" y="1756"/>
                  <a:pt x="2412" y="1756"/>
                </a:cubicBezTo>
                <a:moveTo>
                  <a:pt x="2445" y="1953"/>
                </a:moveTo>
                <a:cubicBezTo>
                  <a:pt x="2445" y="1935"/>
                  <a:pt x="2430" y="1920"/>
                  <a:pt x="2412" y="1920"/>
                </a:cubicBezTo>
                <a:cubicBezTo>
                  <a:pt x="2394" y="1920"/>
                  <a:pt x="2379" y="1935"/>
                  <a:pt x="2379" y="1953"/>
                </a:cubicBezTo>
                <a:cubicBezTo>
                  <a:pt x="2379" y="2042"/>
                  <a:pt x="2379" y="2042"/>
                  <a:pt x="2379" y="2042"/>
                </a:cubicBezTo>
                <a:cubicBezTo>
                  <a:pt x="2379" y="2060"/>
                  <a:pt x="2394" y="2075"/>
                  <a:pt x="2412" y="2075"/>
                </a:cubicBezTo>
                <a:cubicBezTo>
                  <a:pt x="2430" y="2075"/>
                  <a:pt x="2445" y="2060"/>
                  <a:pt x="2445" y="2042"/>
                </a:cubicBezTo>
                <a:cubicBezTo>
                  <a:pt x="2445" y="1953"/>
                  <a:pt x="2445" y="1953"/>
                  <a:pt x="2445" y="1953"/>
                </a:cubicBezTo>
                <a:moveTo>
                  <a:pt x="2431" y="369"/>
                </a:moveTo>
                <a:cubicBezTo>
                  <a:pt x="2431" y="359"/>
                  <a:pt x="2422" y="351"/>
                  <a:pt x="2412" y="351"/>
                </a:cubicBezTo>
                <a:cubicBezTo>
                  <a:pt x="2402" y="351"/>
                  <a:pt x="2393" y="359"/>
                  <a:pt x="2393" y="369"/>
                </a:cubicBezTo>
                <a:cubicBezTo>
                  <a:pt x="2393" y="379"/>
                  <a:pt x="2402" y="387"/>
                  <a:pt x="2412" y="387"/>
                </a:cubicBezTo>
                <a:cubicBezTo>
                  <a:pt x="2422" y="387"/>
                  <a:pt x="2431" y="379"/>
                  <a:pt x="2431" y="369"/>
                </a:cubicBezTo>
                <a:cubicBezTo>
                  <a:pt x="2431" y="369"/>
                  <a:pt x="2431" y="369"/>
                  <a:pt x="2431" y="369"/>
                </a:cubicBezTo>
                <a:moveTo>
                  <a:pt x="2431" y="252"/>
                </a:moveTo>
                <a:cubicBezTo>
                  <a:pt x="2431" y="242"/>
                  <a:pt x="2422" y="234"/>
                  <a:pt x="2412" y="234"/>
                </a:cubicBezTo>
                <a:cubicBezTo>
                  <a:pt x="2402" y="234"/>
                  <a:pt x="2393" y="242"/>
                  <a:pt x="2393" y="252"/>
                </a:cubicBezTo>
                <a:cubicBezTo>
                  <a:pt x="2393" y="262"/>
                  <a:pt x="2402" y="271"/>
                  <a:pt x="2412" y="271"/>
                </a:cubicBezTo>
                <a:cubicBezTo>
                  <a:pt x="2422" y="271"/>
                  <a:pt x="2431" y="262"/>
                  <a:pt x="2431" y="252"/>
                </a:cubicBezTo>
                <a:cubicBezTo>
                  <a:pt x="2431" y="252"/>
                  <a:pt x="2431" y="252"/>
                  <a:pt x="2431" y="252"/>
                </a:cubicBezTo>
                <a:moveTo>
                  <a:pt x="2431" y="135"/>
                </a:moveTo>
                <a:cubicBezTo>
                  <a:pt x="2431" y="125"/>
                  <a:pt x="2422" y="117"/>
                  <a:pt x="2412" y="117"/>
                </a:cubicBezTo>
                <a:cubicBezTo>
                  <a:pt x="2402" y="117"/>
                  <a:pt x="2393" y="125"/>
                  <a:pt x="2393" y="135"/>
                </a:cubicBezTo>
                <a:cubicBezTo>
                  <a:pt x="2393" y="146"/>
                  <a:pt x="2402" y="154"/>
                  <a:pt x="2412" y="154"/>
                </a:cubicBezTo>
                <a:cubicBezTo>
                  <a:pt x="2422" y="154"/>
                  <a:pt x="2431" y="146"/>
                  <a:pt x="2431" y="135"/>
                </a:cubicBezTo>
                <a:cubicBezTo>
                  <a:pt x="2431" y="135"/>
                  <a:pt x="2431" y="135"/>
                  <a:pt x="2431" y="135"/>
                </a:cubicBezTo>
                <a:moveTo>
                  <a:pt x="2431" y="19"/>
                </a:moveTo>
                <a:cubicBezTo>
                  <a:pt x="2431" y="9"/>
                  <a:pt x="2422" y="0"/>
                  <a:pt x="2412" y="0"/>
                </a:cubicBezTo>
                <a:cubicBezTo>
                  <a:pt x="2402" y="0"/>
                  <a:pt x="2393" y="9"/>
                  <a:pt x="2393" y="19"/>
                </a:cubicBezTo>
                <a:cubicBezTo>
                  <a:pt x="2393" y="29"/>
                  <a:pt x="2402" y="37"/>
                  <a:pt x="2412" y="37"/>
                </a:cubicBezTo>
                <a:cubicBezTo>
                  <a:pt x="2422" y="37"/>
                  <a:pt x="2431" y="29"/>
                  <a:pt x="2431" y="19"/>
                </a:cubicBezTo>
                <a:cubicBezTo>
                  <a:pt x="2431" y="19"/>
                  <a:pt x="2431" y="19"/>
                  <a:pt x="2431" y="19"/>
                </a:cubicBezTo>
                <a:moveTo>
                  <a:pt x="2412" y="1451"/>
                </a:moveTo>
                <a:cubicBezTo>
                  <a:pt x="2412" y="1451"/>
                  <a:pt x="2412" y="1451"/>
                  <a:pt x="2412" y="1451"/>
                </a:cubicBezTo>
                <a:cubicBezTo>
                  <a:pt x="2396" y="1451"/>
                  <a:pt x="2383" y="1463"/>
                  <a:pt x="2383" y="1479"/>
                </a:cubicBezTo>
                <a:cubicBezTo>
                  <a:pt x="2383" y="1525"/>
                  <a:pt x="2383" y="1525"/>
                  <a:pt x="2383" y="1525"/>
                </a:cubicBezTo>
                <a:cubicBezTo>
                  <a:pt x="2383" y="1540"/>
                  <a:pt x="2396" y="1553"/>
                  <a:pt x="2412" y="1553"/>
                </a:cubicBezTo>
                <a:cubicBezTo>
                  <a:pt x="2428" y="1553"/>
                  <a:pt x="2441" y="1540"/>
                  <a:pt x="2441" y="1525"/>
                </a:cubicBezTo>
                <a:cubicBezTo>
                  <a:pt x="2441" y="1479"/>
                  <a:pt x="2441" y="1479"/>
                  <a:pt x="2441" y="1479"/>
                </a:cubicBezTo>
                <a:cubicBezTo>
                  <a:pt x="2441" y="1463"/>
                  <a:pt x="2428" y="1451"/>
                  <a:pt x="2412" y="1451"/>
                </a:cubicBezTo>
                <a:moveTo>
                  <a:pt x="2530" y="490"/>
                </a:moveTo>
                <a:cubicBezTo>
                  <a:pt x="2530" y="480"/>
                  <a:pt x="2521" y="472"/>
                  <a:pt x="2511" y="472"/>
                </a:cubicBezTo>
                <a:cubicBezTo>
                  <a:pt x="2501" y="472"/>
                  <a:pt x="2493" y="480"/>
                  <a:pt x="2493" y="490"/>
                </a:cubicBezTo>
                <a:cubicBezTo>
                  <a:pt x="2493" y="500"/>
                  <a:pt x="2501" y="509"/>
                  <a:pt x="2511" y="509"/>
                </a:cubicBezTo>
                <a:cubicBezTo>
                  <a:pt x="2521" y="509"/>
                  <a:pt x="2530" y="500"/>
                  <a:pt x="2530" y="490"/>
                </a:cubicBezTo>
                <a:cubicBezTo>
                  <a:pt x="2530" y="490"/>
                  <a:pt x="2530" y="490"/>
                  <a:pt x="2530" y="490"/>
                </a:cubicBezTo>
                <a:moveTo>
                  <a:pt x="2511" y="605"/>
                </a:moveTo>
                <a:cubicBezTo>
                  <a:pt x="2511" y="605"/>
                  <a:pt x="2511" y="605"/>
                  <a:pt x="2511" y="605"/>
                </a:cubicBezTo>
                <a:cubicBezTo>
                  <a:pt x="2500" y="605"/>
                  <a:pt x="2491" y="614"/>
                  <a:pt x="2491" y="625"/>
                </a:cubicBezTo>
                <a:cubicBezTo>
                  <a:pt x="2491" y="637"/>
                  <a:pt x="2491" y="637"/>
                  <a:pt x="2491" y="637"/>
                </a:cubicBezTo>
                <a:cubicBezTo>
                  <a:pt x="2491" y="648"/>
                  <a:pt x="2500" y="657"/>
                  <a:pt x="2511" y="657"/>
                </a:cubicBezTo>
                <a:cubicBezTo>
                  <a:pt x="2522" y="657"/>
                  <a:pt x="2531" y="648"/>
                  <a:pt x="2531" y="637"/>
                </a:cubicBezTo>
                <a:cubicBezTo>
                  <a:pt x="2531" y="625"/>
                  <a:pt x="2531" y="625"/>
                  <a:pt x="2531" y="625"/>
                </a:cubicBezTo>
                <a:cubicBezTo>
                  <a:pt x="2531" y="614"/>
                  <a:pt x="2522" y="605"/>
                  <a:pt x="2511" y="605"/>
                </a:cubicBezTo>
                <a:moveTo>
                  <a:pt x="2532" y="767"/>
                </a:moveTo>
                <a:cubicBezTo>
                  <a:pt x="2532" y="755"/>
                  <a:pt x="2523" y="746"/>
                  <a:pt x="2511" y="746"/>
                </a:cubicBezTo>
                <a:cubicBezTo>
                  <a:pt x="2499" y="746"/>
                  <a:pt x="2490" y="755"/>
                  <a:pt x="2490" y="767"/>
                </a:cubicBezTo>
                <a:cubicBezTo>
                  <a:pt x="2490" y="783"/>
                  <a:pt x="2490" y="783"/>
                  <a:pt x="2490" y="783"/>
                </a:cubicBezTo>
                <a:cubicBezTo>
                  <a:pt x="2490" y="795"/>
                  <a:pt x="2499" y="805"/>
                  <a:pt x="2511" y="805"/>
                </a:cubicBezTo>
                <a:cubicBezTo>
                  <a:pt x="2523" y="805"/>
                  <a:pt x="2532" y="795"/>
                  <a:pt x="2532" y="783"/>
                </a:cubicBezTo>
                <a:cubicBezTo>
                  <a:pt x="2532" y="767"/>
                  <a:pt x="2532" y="767"/>
                  <a:pt x="2532" y="767"/>
                </a:cubicBezTo>
                <a:moveTo>
                  <a:pt x="2511" y="887"/>
                </a:moveTo>
                <a:cubicBezTo>
                  <a:pt x="2511" y="887"/>
                  <a:pt x="2511" y="887"/>
                  <a:pt x="2511" y="887"/>
                </a:cubicBezTo>
                <a:cubicBezTo>
                  <a:pt x="2499" y="887"/>
                  <a:pt x="2488" y="897"/>
                  <a:pt x="2488" y="910"/>
                </a:cubicBezTo>
                <a:cubicBezTo>
                  <a:pt x="2488" y="930"/>
                  <a:pt x="2488" y="930"/>
                  <a:pt x="2488" y="930"/>
                </a:cubicBezTo>
                <a:cubicBezTo>
                  <a:pt x="2488" y="943"/>
                  <a:pt x="2499" y="953"/>
                  <a:pt x="2511" y="953"/>
                </a:cubicBezTo>
                <a:cubicBezTo>
                  <a:pt x="2524" y="953"/>
                  <a:pt x="2534" y="943"/>
                  <a:pt x="2534" y="930"/>
                </a:cubicBezTo>
                <a:cubicBezTo>
                  <a:pt x="2534" y="910"/>
                  <a:pt x="2534" y="910"/>
                  <a:pt x="2534" y="910"/>
                </a:cubicBezTo>
                <a:cubicBezTo>
                  <a:pt x="2534" y="897"/>
                  <a:pt x="2524" y="887"/>
                  <a:pt x="2511" y="887"/>
                </a:cubicBezTo>
                <a:moveTo>
                  <a:pt x="2535" y="1052"/>
                </a:moveTo>
                <a:cubicBezTo>
                  <a:pt x="2535" y="1039"/>
                  <a:pt x="2524" y="1028"/>
                  <a:pt x="2511" y="1028"/>
                </a:cubicBezTo>
                <a:cubicBezTo>
                  <a:pt x="2498" y="1028"/>
                  <a:pt x="2487" y="1039"/>
                  <a:pt x="2487" y="1052"/>
                </a:cubicBezTo>
                <a:cubicBezTo>
                  <a:pt x="2487" y="1077"/>
                  <a:pt x="2487" y="1077"/>
                  <a:pt x="2487" y="1077"/>
                </a:cubicBezTo>
                <a:cubicBezTo>
                  <a:pt x="2487" y="1090"/>
                  <a:pt x="2498" y="1101"/>
                  <a:pt x="2511" y="1101"/>
                </a:cubicBezTo>
                <a:cubicBezTo>
                  <a:pt x="2524" y="1101"/>
                  <a:pt x="2535" y="1090"/>
                  <a:pt x="2535" y="1077"/>
                </a:cubicBezTo>
                <a:cubicBezTo>
                  <a:pt x="2535" y="1052"/>
                  <a:pt x="2535" y="1052"/>
                  <a:pt x="2535" y="1052"/>
                </a:cubicBezTo>
                <a:moveTo>
                  <a:pt x="2511" y="1169"/>
                </a:moveTo>
                <a:cubicBezTo>
                  <a:pt x="2511" y="1169"/>
                  <a:pt x="2511" y="1169"/>
                  <a:pt x="2511" y="1169"/>
                </a:cubicBezTo>
                <a:cubicBezTo>
                  <a:pt x="2497" y="1169"/>
                  <a:pt x="2485" y="1180"/>
                  <a:pt x="2485" y="1194"/>
                </a:cubicBezTo>
                <a:cubicBezTo>
                  <a:pt x="2485" y="1223"/>
                  <a:pt x="2485" y="1223"/>
                  <a:pt x="2485" y="1223"/>
                </a:cubicBezTo>
                <a:cubicBezTo>
                  <a:pt x="2485" y="1238"/>
                  <a:pt x="2497" y="1249"/>
                  <a:pt x="2511" y="1249"/>
                </a:cubicBezTo>
                <a:cubicBezTo>
                  <a:pt x="2525" y="1249"/>
                  <a:pt x="2537" y="1238"/>
                  <a:pt x="2537" y="1223"/>
                </a:cubicBezTo>
                <a:cubicBezTo>
                  <a:pt x="2537" y="1194"/>
                  <a:pt x="2537" y="1194"/>
                  <a:pt x="2537" y="1194"/>
                </a:cubicBezTo>
                <a:cubicBezTo>
                  <a:pt x="2537" y="1180"/>
                  <a:pt x="2525" y="1169"/>
                  <a:pt x="2511" y="1169"/>
                </a:cubicBezTo>
                <a:moveTo>
                  <a:pt x="2538" y="1337"/>
                </a:moveTo>
                <a:cubicBezTo>
                  <a:pt x="2538" y="1322"/>
                  <a:pt x="2526" y="1310"/>
                  <a:pt x="2511" y="1310"/>
                </a:cubicBezTo>
                <a:cubicBezTo>
                  <a:pt x="2496" y="1310"/>
                  <a:pt x="2484" y="1322"/>
                  <a:pt x="2484" y="1337"/>
                </a:cubicBezTo>
                <a:cubicBezTo>
                  <a:pt x="2484" y="1370"/>
                  <a:pt x="2484" y="1370"/>
                  <a:pt x="2484" y="1370"/>
                </a:cubicBezTo>
                <a:cubicBezTo>
                  <a:pt x="2484" y="1385"/>
                  <a:pt x="2496" y="1397"/>
                  <a:pt x="2511" y="1397"/>
                </a:cubicBezTo>
                <a:cubicBezTo>
                  <a:pt x="2526" y="1397"/>
                  <a:pt x="2538" y="1385"/>
                  <a:pt x="2538" y="1370"/>
                </a:cubicBezTo>
                <a:cubicBezTo>
                  <a:pt x="2538" y="1337"/>
                  <a:pt x="2538" y="1337"/>
                  <a:pt x="2538" y="1337"/>
                </a:cubicBezTo>
                <a:moveTo>
                  <a:pt x="2541" y="1629"/>
                </a:moveTo>
                <a:cubicBezTo>
                  <a:pt x="2541" y="1613"/>
                  <a:pt x="2528" y="1599"/>
                  <a:pt x="2511" y="1599"/>
                </a:cubicBezTo>
                <a:cubicBezTo>
                  <a:pt x="2495" y="1599"/>
                  <a:pt x="2481" y="1613"/>
                  <a:pt x="2481" y="1629"/>
                </a:cubicBezTo>
                <a:cubicBezTo>
                  <a:pt x="2481" y="1687"/>
                  <a:pt x="2481" y="1687"/>
                  <a:pt x="2481" y="1687"/>
                </a:cubicBezTo>
                <a:cubicBezTo>
                  <a:pt x="2481" y="1703"/>
                  <a:pt x="2495" y="1717"/>
                  <a:pt x="2511" y="1717"/>
                </a:cubicBezTo>
                <a:cubicBezTo>
                  <a:pt x="2528" y="1717"/>
                  <a:pt x="2541" y="1703"/>
                  <a:pt x="2541" y="1687"/>
                </a:cubicBezTo>
                <a:cubicBezTo>
                  <a:pt x="2541" y="1629"/>
                  <a:pt x="2541" y="1629"/>
                  <a:pt x="2541" y="1629"/>
                </a:cubicBezTo>
                <a:moveTo>
                  <a:pt x="2511" y="1756"/>
                </a:moveTo>
                <a:cubicBezTo>
                  <a:pt x="2511" y="1756"/>
                  <a:pt x="2511" y="1756"/>
                  <a:pt x="2511" y="1756"/>
                </a:cubicBezTo>
                <a:cubicBezTo>
                  <a:pt x="2494" y="1756"/>
                  <a:pt x="2480" y="1770"/>
                  <a:pt x="2480" y="1787"/>
                </a:cubicBezTo>
                <a:cubicBezTo>
                  <a:pt x="2480" y="1857"/>
                  <a:pt x="2480" y="1857"/>
                  <a:pt x="2480" y="1857"/>
                </a:cubicBezTo>
                <a:cubicBezTo>
                  <a:pt x="2480" y="1874"/>
                  <a:pt x="2494" y="1888"/>
                  <a:pt x="2511" y="1888"/>
                </a:cubicBezTo>
                <a:cubicBezTo>
                  <a:pt x="2528" y="1888"/>
                  <a:pt x="2542" y="1874"/>
                  <a:pt x="2542" y="1857"/>
                </a:cubicBezTo>
                <a:cubicBezTo>
                  <a:pt x="2542" y="1787"/>
                  <a:pt x="2542" y="1787"/>
                  <a:pt x="2542" y="1787"/>
                </a:cubicBezTo>
                <a:cubicBezTo>
                  <a:pt x="2542" y="1770"/>
                  <a:pt x="2528" y="1756"/>
                  <a:pt x="2511" y="1756"/>
                </a:cubicBezTo>
                <a:moveTo>
                  <a:pt x="2544" y="1953"/>
                </a:moveTo>
                <a:cubicBezTo>
                  <a:pt x="2544" y="1935"/>
                  <a:pt x="2529" y="1920"/>
                  <a:pt x="2511" y="1920"/>
                </a:cubicBezTo>
                <a:cubicBezTo>
                  <a:pt x="2493" y="1920"/>
                  <a:pt x="2478" y="1935"/>
                  <a:pt x="2478" y="1953"/>
                </a:cubicBezTo>
                <a:cubicBezTo>
                  <a:pt x="2478" y="2042"/>
                  <a:pt x="2478" y="2042"/>
                  <a:pt x="2478" y="2042"/>
                </a:cubicBezTo>
                <a:cubicBezTo>
                  <a:pt x="2478" y="2060"/>
                  <a:pt x="2493" y="2075"/>
                  <a:pt x="2511" y="2075"/>
                </a:cubicBezTo>
                <a:cubicBezTo>
                  <a:pt x="2529" y="2075"/>
                  <a:pt x="2544" y="2060"/>
                  <a:pt x="2544" y="2042"/>
                </a:cubicBezTo>
                <a:cubicBezTo>
                  <a:pt x="2544" y="1953"/>
                  <a:pt x="2544" y="1953"/>
                  <a:pt x="2544" y="1953"/>
                </a:cubicBezTo>
                <a:moveTo>
                  <a:pt x="2530" y="369"/>
                </a:moveTo>
                <a:cubicBezTo>
                  <a:pt x="2530" y="359"/>
                  <a:pt x="2521" y="351"/>
                  <a:pt x="2511" y="351"/>
                </a:cubicBezTo>
                <a:cubicBezTo>
                  <a:pt x="2501" y="351"/>
                  <a:pt x="2493" y="359"/>
                  <a:pt x="2493" y="369"/>
                </a:cubicBezTo>
                <a:cubicBezTo>
                  <a:pt x="2493" y="379"/>
                  <a:pt x="2501" y="387"/>
                  <a:pt x="2511" y="387"/>
                </a:cubicBezTo>
                <a:cubicBezTo>
                  <a:pt x="2521" y="387"/>
                  <a:pt x="2530" y="379"/>
                  <a:pt x="2530" y="369"/>
                </a:cubicBezTo>
                <a:cubicBezTo>
                  <a:pt x="2530" y="369"/>
                  <a:pt x="2530" y="369"/>
                  <a:pt x="2530" y="369"/>
                </a:cubicBezTo>
                <a:moveTo>
                  <a:pt x="2530" y="252"/>
                </a:moveTo>
                <a:cubicBezTo>
                  <a:pt x="2530" y="242"/>
                  <a:pt x="2521" y="234"/>
                  <a:pt x="2511" y="234"/>
                </a:cubicBezTo>
                <a:cubicBezTo>
                  <a:pt x="2501" y="234"/>
                  <a:pt x="2493" y="242"/>
                  <a:pt x="2493" y="252"/>
                </a:cubicBezTo>
                <a:cubicBezTo>
                  <a:pt x="2493" y="262"/>
                  <a:pt x="2501" y="271"/>
                  <a:pt x="2511" y="271"/>
                </a:cubicBezTo>
                <a:cubicBezTo>
                  <a:pt x="2521" y="271"/>
                  <a:pt x="2530" y="262"/>
                  <a:pt x="2530" y="252"/>
                </a:cubicBezTo>
                <a:cubicBezTo>
                  <a:pt x="2530" y="252"/>
                  <a:pt x="2530" y="252"/>
                  <a:pt x="2530" y="252"/>
                </a:cubicBezTo>
                <a:moveTo>
                  <a:pt x="2530" y="135"/>
                </a:moveTo>
                <a:cubicBezTo>
                  <a:pt x="2530" y="125"/>
                  <a:pt x="2521" y="117"/>
                  <a:pt x="2511" y="117"/>
                </a:cubicBezTo>
                <a:cubicBezTo>
                  <a:pt x="2501" y="117"/>
                  <a:pt x="2493" y="125"/>
                  <a:pt x="2493" y="135"/>
                </a:cubicBezTo>
                <a:cubicBezTo>
                  <a:pt x="2493" y="146"/>
                  <a:pt x="2501" y="154"/>
                  <a:pt x="2511" y="154"/>
                </a:cubicBezTo>
                <a:cubicBezTo>
                  <a:pt x="2521" y="154"/>
                  <a:pt x="2530" y="146"/>
                  <a:pt x="2530" y="135"/>
                </a:cubicBezTo>
                <a:cubicBezTo>
                  <a:pt x="2530" y="135"/>
                  <a:pt x="2530" y="135"/>
                  <a:pt x="2530" y="135"/>
                </a:cubicBezTo>
                <a:moveTo>
                  <a:pt x="2530" y="19"/>
                </a:moveTo>
                <a:cubicBezTo>
                  <a:pt x="2530" y="9"/>
                  <a:pt x="2521" y="0"/>
                  <a:pt x="2511" y="0"/>
                </a:cubicBezTo>
                <a:cubicBezTo>
                  <a:pt x="2501" y="0"/>
                  <a:pt x="2493" y="9"/>
                  <a:pt x="2493" y="19"/>
                </a:cubicBezTo>
                <a:cubicBezTo>
                  <a:pt x="2493" y="29"/>
                  <a:pt x="2501" y="37"/>
                  <a:pt x="2511" y="37"/>
                </a:cubicBezTo>
                <a:cubicBezTo>
                  <a:pt x="2521" y="37"/>
                  <a:pt x="2530" y="29"/>
                  <a:pt x="2530" y="19"/>
                </a:cubicBezTo>
                <a:cubicBezTo>
                  <a:pt x="2530" y="19"/>
                  <a:pt x="2530" y="19"/>
                  <a:pt x="2530" y="19"/>
                </a:cubicBezTo>
                <a:moveTo>
                  <a:pt x="2511" y="1451"/>
                </a:moveTo>
                <a:cubicBezTo>
                  <a:pt x="2511" y="1451"/>
                  <a:pt x="2511" y="1451"/>
                  <a:pt x="2511" y="1451"/>
                </a:cubicBezTo>
                <a:cubicBezTo>
                  <a:pt x="2495" y="1451"/>
                  <a:pt x="2483" y="1463"/>
                  <a:pt x="2483" y="1479"/>
                </a:cubicBezTo>
                <a:cubicBezTo>
                  <a:pt x="2483" y="1525"/>
                  <a:pt x="2483" y="1525"/>
                  <a:pt x="2483" y="1525"/>
                </a:cubicBezTo>
                <a:cubicBezTo>
                  <a:pt x="2483" y="1540"/>
                  <a:pt x="2495" y="1553"/>
                  <a:pt x="2511" y="1553"/>
                </a:cubicBezTo>
                <a:cubicBezTo>
                  <a:pt x="2527" y="1553"/>
                  <a:pt x="2540" y="1540"/>
                  <a:pt x="2540" y="1525"/>
                </a:cubicBezTo>
                <a:cubicBezTo>
                  <a:pt x="2540" y="1479"/>
                  <a:pt x="2540" y="1479"/>
                  <a:pt x="2540" y="1479"/>
                </a:cubicBezTo>
                <a:cubicBezTo>
                  <a:pt x="2540" y="1463"/>
                  <a:pt x="2527" y="1451"/>
                  <a:pt x="2511" y="1451"/>
                </a:cubicBezTo>
                <a:moveTo>
                  <a:pt x="2629" y="490"/>
                </a:moveTo>
                <a:cubicBezTo>
                  <a:pt x="2629" y="480"/>
                  <a:pt x="2620" y="472"/>
                  <a:pt x="2610" y="472"/>
                </a:cubicBezTo>
                <a:cubicBezTo>
                  <a:pt x="2600" y="472"/>
                  <a:pt x="2592" y="480"/>
                  <a:pt x="2592" y="490"/>
                </a:cubicBezTo>
                <a:cubicBezTo>
                  <a:pt x="2592" y="500"/>
                  <a:pt x="2600" y="509"/>
                  <a:pt x="2610" y="509"/>
                </a:cubicBezTo>
                <a:cubicBezTo>
                  <a:pt x="2620" y="509"/>
                  <a:pt x="2629" y="500"/>
                  <a:pt x="2629" y="490"/>
                </a:cubicBezTo>
                <a:cubicBezTo>
                  <a:pt x="2629" y="490"/>
                  <a:pt x="2629" y="490"/>
                  <a:pt x="2629" y="490"/>
                </a:cubicBezTo>
                <a:moveTo>
                  <a:pt x="2610" y="605"/>
                </a:moveTo>
                <a:cubicBezTo>
                  <a:pt x="2610" y="605"/>
                  <a:pt x="2610" y="605"/>
                  <a:pt x="2610" y="605"/>
                </a:cubicBezTo>
                <a:cubicBezTo>
                  <a:pt x="2599" y="605"/>
                  <a:pt x="2590" y="614"/>
                  <a:pt x="2590" y="625"/>
                </a:cubicBezTo>
                <a:cubicBezTo>
                  <a:pt x="2590" y="637"/>
                  <a:pt x="2590" y="637"/>
                  <a:pt x="2590" y="637"/>
                </a:cubicBezTo>
                <a:cubicBezTo>
                  <a:pt x="2590" y="648"/>
                  <a:pt x="2599" y="657"/>
                  <a:pt x="2610" y="657"/>
                </a:cubicBezTo>
                <a:cubicBezTo>
                  <a:pt x="2621" y="657"/>
                  <a:pt x="2630" y="648"/>
                  <a:pt x="2630" y="637"/>
                </a:cubicBezTo>
                <a:cubicBezTo>
                  <a:pt x="2630" y="625"/>
                  <a:pt x="2630" y="625"/>
                  <a:pt x="2630" y="625"/>
                </a:cubicBezTo>
                <a:cubicBezTo>
                  <a:pt x="2630" y="614"/>
                  <a:pt x="2621" y="605"/>
                  <a:pt x="2610" y="605"/>
                </a:cubicBezTo>
                <a:moveTo>
                  <a:pt x="2632" y="767"/>
                </a:moveTo>
                <a:cubicBezTo>
                  <a:pt x="2632" y="755"/>
                  <a:pt x="2622" y="746"/>
                  <a:pt x="2610" y="746"/>
                </a:cubicBezTo>
                <a:cubicBezTo>
                  <a:pt x="2598" y="746"/>
                  <a:pt x="2589" y="755"/>
                  <a:pt x="2589" y="767"/>
                </a:cubicBezTo>
                <a:cubicBezTo>
                  <a:pt x="2589" y="783"/>
                  <a:pt x="2589" y="783"/>
                  <a:pt x="2589" y="783"/>
                </a:cubicBezTo>
                <a:cubicBezTo>
                  <a:pt x="2589" y="795"/>
                  <a:pt x="2598" y="805"/>
                  <a:pt x="2610" y="805"/>
                </a:cubicBezTo>
                <a:cubicBezTo>
                  <a:pt x="2622" y="805"/>
                  <a:pt x="2632" y="795"/>
                  <a:pt x="2632" y="783"/>
                </a:cubicBezTo>
                <a:cubicBezTo>
                  <a:pt x="2632" y="767"/>
                  <a:pt x="2632" y="767"/>
                  <a:pt x="2632" y="767"/>
                </a:cubicBezTo>
                <a:moveTo>
                  <a:pt x="2610" y="887"/>
                </a:moveTo>
                <a:cubicBezTo>
                  <a:pt x="2610" y="887"/>
                  <a:pt x="2610" y="887"/>
                  <a:pt x="2610" y="887"/>
                </a:cubicBezTo>
                <a:cubicBezTo>
                  <a:pt x="2598" y="887"/>
                  <a:pt x="2587" y="897"/>
                  <a:pt x="2587" y="910"/>
                </a:cubicBezTo>
                <a:cubicBezTo>
                  <a:pt x="2587" y="930"/>
                  <a:pt x="2587" y="930"/>
                  <a:pt x="2587" y="930"/>
                </a:cubicBezTo>
                <a:cubicBezTo>
                  <a:pt x="2587" y="943"/>
                  <a:pt x="2598" y="953"/>
                  <a:pt x="2610" y="953"/>
                </a:cubicBezTo>
                <a:cubicBezTo>
                  <a:pt x="2623" y="953"/>
                  <a:pt x="2633" y="943"/>
                  <a:pt x="2633" y="930"/>
                </a:cubicBezTo>
                <a:cubicBezTo>
                  <a:pt x="2633" y="910"/>
                  <a:pt x="2633" y="910"/>
                  <a:pt x="2633" y="910"/>
                </a:cubicBezTo>
                <a:cubicBezTo>
                  <a:pt x="2633" y="897"/>
                  <a:pt x="2623" y="887"/>
                  <a:pt x="2610" y="887"/>
                </a:cubicBezTo>
                <a:moveTo>
                  <a:pt x="2634" y="1052"/>
                </a:moveTo>
                <a:cubicBezTo>
                  <a:pt x="2634" y="1039"/>
                  <a:pt x="2624" y="1028"/>
                  <a:pt x="2610" y="1028"/>
                </a:cubicBezTo>
                <a:cubicBezTo>
                  <a:pt x="2597" y="1028"/>
                  <a:pt x="2586" y="1039"/>
                  <a:pt x="2586" y="1052"/>
                </a:cubicBezTo>
                <a:cubicBezTo>
                  <a:pt x="2586" y="1077"/>
                  <a:pt x="2586" y="1077"/>
                  <a:pt x="2586" y="1077"/>
                </a:cubicBezTo>
                <a:cubicBezTo>
                  <a:pt x="2586" y="1090"/>
                  <a:pt x="2597" y="1101"/>
                  <a:pt x="2610" y="1101"/>
                </a:cubicBezTo>
                <a:cubicBezTo>
                  <a:pt x="2624" y="1101"/>
                  <a:pt x="2634" y="1090"/>
                  <a:pt x="2634" y="1077"/>
                </a:cubicBezTo>
                <a:cubicBezTo>
                  <a:pt x="2634" y="1052"/>
                  <a:pt x="2634" y="1052"/>
                  <a:pt x="2634" y="1052"/>
                </a:cubicBezTo>
                <a:moveTo>
                  <a:pt x="2610" y="1169"/>
                </a:moveTo>
                <a:cubicBezTo>
                  <a:pt x="2610" y="1169"/>
                  <a:pt x="2610" y="1169"/>
                  <a:pt x="2610" y="1169"/>
                </a:cubicBezTo>
                <a:cubicBezTo>
                  <a:pt x="2596" y="1169"/>
                  <a:pt x="2585" y="1180"/>
                  <a:pt x="2585" y="1194"/>
                </a:cubicBezTo>
                <a:cubicBezTo>
                  <a:pt x="2585" y="1223"/>
                  <a:pt x="2585" y="1223"/>
                  <a:pt x="2585" y="1223"/>
                </a:cubicBezTo>
                <a:cubicBezTo>
                  <a:pt x="2585" y="1238"/>
                  <a:pt x="2596" y="1249"/>
                  <a:pt x="2610" y="1249"/>
                </a:cubicBezTo>
                <a:cubicBezTo>
                  <a:pt x="2624" y="1249"/>
                  <a:pt x="2636" y="1238"/>
                  <a:pt x="2636" y="1223"/>
                </a:cubicBezTo>
                <a:cubicBezTo>
                  <a:pt x="2636" y="1194"/>
                  <a:pt x="2636" y="1194"/>
                  <a:pt x="2636" y="1194"/>
                </a:cubicBezTo>
                <a:cubicBezTo>
                  <a:pt x="2636" y="1180"/>
                  <a:pt x="2624" y="1169"/>
                  <a:pt x="2610" y="1169"/>
                </a:cubicBezTo>
                <a:moveTo>
                  <a:pt x="2637" y="1337"/>
                </a:moveTo>
                <a:cubicBezTo>
                  <a:pt x="2637" y="1322"/>
                  <a:pt x="2625" y="1310"/>
                  <a:pt x="2610" y="1310"/>
                </a:cubicBezTo>
                <a:cubicBezTo>
                  <a:pt x="2595" y="1310"/>
                  <a:pt x="2583" y="1322"/>
                  <a:pt x="2583" y="1337"/>
                </a:cubicBezTo>
                <a:cubicBezTo>
                  <a:pt x="2583" y="1370"/>
                  <a:pt x="2583" y="1370"/>
                  <a:pt x="2583" y="1370"/>
                </a:cubicBezTo>
                <a:cubicBezTo>
                  <a:pt x="2583" y="1385"/>
                  <a:pt x="2595" y="1397"/>
                  <a:pt x="2610" y="1397"/>
                </a:cubicBezTo>
                <a:cubicBezTo>
                  <a:pt x="2625" y="1397"/>
                  <a:pt x="2637" y="1385"/>
                  <a:pt x="2637" y="1370"/>
                </a:cubicBezTo>
                <a:cubicBezTo>
                  <a:pt x="2637" y="1337"/>
                  <a:pt x="2637" y="1337"/>
                  <a:pt x="2637" y="1337"/>
                </a:cubicBezTo>
                <a:moveTo>
                  <a:pt x="2640" y="1629"/>
                </a:moveTo>
                <a:cubicBezTo>
                  <a:pt x="2640" y="1613"/>
                  <a:pt x="2627" y="1599"/>
                  <a:pt x="2610" y="1599"/>
                </a:cubicBezTo>
                <a:cubicBezTo>
                  <a:pt x="2594" y="1599"/>
                  <a:pt x="2580" y="1613"/>
                  <a:pt x="2580" y="1629"/>
                </a:cubicBezTo>
                <a:cubicBezTo>
                  <a:pt x="2580" y="1687"/>
                  <a:pt x="2580" y="1687"/>
                  <a:pt x="2580" y="1687"/>
                </a:cubicBezTo>
                <a:cubicBezTo>
                  <a:pt x="2580" y="1703"/>
                  <a:pt x="2594" y="1717"/>
                  <a:pt x="2610" y="1717"/>
                </a:cubicBezTo>
                <a:cubicBezTo>
                  <a:pt x="2627" y="1717"/>
                  <a:pt x="2640" y="1703"/>
                  <a:pt x="2640" y="1687"/>
                </a:cubicBezTo>
                <a:cubicBezTo>
                  <a:pt x="2640" y="1629"/>
                  <a:pt x="2640" y="1629"/>
                  <a:pt x="2640" y="1629"/>
                </a:cubicBezTo>
                <a:moveTo>
                  <a:pt x="2610" y="1756"/>
                </a:moveTo>
                <a:cubicBezTo>
                  <a:pt x="2610" y="1756"/>
                  <a:pt x="2610" y="1756"/>
                  <a:pt x="2610" y="1756"/>
                </a:cubicBezTo>
                <a:cubicBezTo>
                  <a:pt x="2593" y="1756"/>
                  <a:pt x="2579" y="1770"/>
                  <a:pt x="2579" y="1787"/>
                </a:cubicBezTo>
                <a:cubicBezTo>
                  <a:pt x="2579" y="1857"/>
                  <a:pt x="2579" y="1857"/>
                  <a:pt x="2579" y="1857"/>
                </a:cubicBezTo>
                <a:cubicBezTo>
                  <a:pt x="2579" y="1874"/>
                  <a:pt x="2593" y="1888"/>
                  <a:pt x="2610" y="1888"/>
                </a:cubicBezTo>
                <a:cubicBezTo>
                  <a:pt x="2628" y="1888"/>
                  <a:pt x="2642" y="1874"/>
                  <a:pt x="2642" y="1857"/>
                </a:cubicBezTo>
                <a:cubicBezTo>
                  <a:pt x="2642" y="1787"/>
                  <a:pt x="2642" y="1787"/>
                  <a:pt x="2642" y="1787"/>
                </a:cubicBezTo>
                <a:cubicBezTo>
                  <a:pt x="2642" y="1770"/>
                  <a:pt x="2628" y="1756"/>
                  <a:pt x="2610" y="1756"/>
                </a:cubicBezTo>
                <a:moveTo>
                  <a:pt x="2643" y="1953"/>
                </a:moveTo>
                <a:cubicBezTo>
                  <a:pt x="2643" y="1935"/>
                  <a:pt x="2628" y="1920"/>
                  <a:pt x="2610" y="1920"/>
                </a:cubicBezTo>
                <a:cubicBezTo>
                  <a:pt x="2592" y="1920"/>
                  <a:pt x="2577" y="1935"/>
                  <a:pt x="2577" y="1953"/>
                </a:cubicBezTo>
                <a:cubicBezTo>
                  <a:pt x="2577" y="2042"/>
                  <a:pt x="2577" y="2042"/>
                  <a:pt x="2577" y="2042"/>
                </a:cubicBezTo>
                <a:cubicBezTo>
                  <a:pt x="2577" y="2060"/>
                  <a:pt x="2592" y="2075"/>
                  <a:pt x="2610" y="2075"/>
                </a:cubicBezTo>
                <a:cubicBezTo>
                  <a:pt x="2628" y="2075"/>
                  <a:pt x="2643" y="2060"/>
                  <a:pt x="2643" y="2042"/>
                </a:cubicBezTo>
                <a:cubicBezTo>
                  <a:pt x="2643" y="1953"/>
                  <a:pt x="2643" y="1953"/>
                  <a:pt x="2643" y="1953"/>
                </a:cubicBezTo>
                <a:moveTo>
                  <a:pt x="2629" y="369"/>
                </a:moveTo>
                <a:cubicBezTo>
                  <a:pt x="2629" y="359"/>
                  <a:pt x="2620" y="351"/>
                  <a:pt x="2610" y="351"/>
                </a:cubicBezTo>
                <a:cubicBezTo>
                  <a:pt x="2600" y="351"/>
                  <a:pt x="2592" y="359"/>
                  <a:pt x="2592" y="369"/>
                </a:cubicBezTo>
                <a:cubicBezTo>
                  <a:pt x="2592" y="379"/>
                  <a:pt x="2600" y="387"/>
                  <a:pt x="2610" y="387"/>
                </a:cubicBezTo>
                <a:cubicBezTo>
                  <a:pt x="2620" y="387"/>
                  <a:pt x="2629" y="379"/>
                  <a:pt x="2629" y="369"/>
                </a:cubicBezTo>
                <a:cubicBezTo>
                  <a:pt x="2629" y="369"/>
                  <a:pt x="2629" y="369"/>
                  <a:pt x="2629" y="369"/>
                </a:cubicBezTo>
                <a:moveTo>
                  <a:pt x="2629" y="252"/>
                </a:moveTo>
                <a:cubicBezTo>
                  <a:pt x="2629" y="242"/>
                  <a:pt x="2620" y="234"/>
                  <a:pt x="2610" y="234"/>
                </a:cubicBezTo>
                <a:cubicBezTo>
                  <a:pt x="2600" y="234"/>
                  <a:pt x="2592" y="242"/>
                  <a:pt x="2592" y="252"/>
                </a:cubicBezTo>
                <a:cubicBezTo>
                  <a:pt x="2592" y="262"/>
                  <a:pt x="2600" y="271"/>
                  <a:pt x="2610" y="271"/>
                </a:cubicBezTo>
                <a:cubicBezTo>
                  <a:pt x="2620" y="271"/>
                  <a:pt x="2629" y="262"/>
                  <a:pt x="2629" y="252"/>
                </a:cubicBezTo>
                <a:cubicBezTo>
                  <a:pt x="2629" y="252"/>
                  <a:pt x="2629" y="252"/>
                  <a:pt x="2629" y="252"/>
                </a:cubicBezTo>
                <a:moveTo>
                  <a:pt x="2629" y="135"/>
                </a:moveTo>
                <a:cubicBezTo>
                  <a:pt x="2629" y="125"/>
                  <a:pt x="2620" y="117"/>
                  <a:pt x="2610" y="117"/>
                </a:cubicBezTo>
                <a:cubicBezTo>
                  <a:pt x="2600" y="117"/>
                  <a:pt x="2592" y="125"/>
                  <a:pt x="2592" y="135"/>
                </a:cubicBezTo>
                <a:cubicBezTo>
                  <a:pt x="2592" y="146"/>
                  <a:pt x="2600" y="154"/>
                  <a:pt x="2610" y="154"/>
                </a:cubicBezTo>
                <a:cubicBezTo>
                  <a:pt x="2620" y="154"/>
                  <a:pt x="2629" y="146"/>
                  <a:pt x="2629" y="135"/>
                </a:cubicBezTo>
                <a:cubicBezTo>
                  <a:pt x="2629" y="135"/>
                  <a:pt x="2629" y="135"/>
                  <a:pt x="2629" y="135"/>
                </a:cubicBezTo>
                <a:moveTo>
                  <a:pt x="2629" y="19"/>
                </a:moveTo>
                <a:cubicBezTo>
                  <a:pt x="2629" y="9"/>
                  <a:pt x="2620" y="0"/>
                  <a:pt x="2610" y="0"/>
                </a:cubicBezTo>
                <a:cubicBezTo>
                  <a:pt x="2600" y="0"/>
                  <a:pt x="2592" y="9"/>
                  <a:pt x="2592" y="19"/>
                </a:cubicBezTo>
                <a:cubicBezTo>
                  <a:pt x="2592" y="29"/>
                  <a:pt x="2600" y="37"/>
                  <a:pt x="2610" y="37"/>
                </a:cubicBezTo>
                <a:cubicBezTo>
                  <a:pt x="2620" y="37"/>
                  <a:pt x="2629" y="29"/>
                  <a:pt x="2629" y="19"/>
                </a:cubicBezTo>
                <a:cubicBezTo>
                  <a:pt x="2629" y="19"/>
                  <a:pt x="2629" y="19"/>
                  <a:pt x="2629" y="19"/>
                </a:cubicBezTo>
                <a:moveTo>
                  <a:pt x="2610" y="1451"/>
                </a:moveTo>
                <a:cubicBezTo>
                  <a:pt x="2610" y="1451"/>
                  <a:pt x="2610" y="1451"/>
                  <a:pt x="2610" y="1451"/>
                </a:cubicBezTo>
                <a:cubicBezTo>
                  <a:pt x="2594" y="1451"/>
                  <a:pt x="2582" y="1463"/>
                  <a:pt x="2582" y="1479"/>
                </a:cubicBezTo>
                <a:cubicBezTo>
                  <a:pt x="2582" y="1525"/>
                  <a:pt x="2582" y="1525"/>
                  <a:pt x="2582" y="1525"/>
                </a:cubicBezTo>
                <a:cubicBezTo>
                  <a:pt x="2582" y="1540"/>
                  <a:pt x="2594" y="1553"/>
                  <a:pt x="2610" y="1553"/>
                </a:cubicBezTo>
                <a:cubicBezTo>
                  <a:pt x="2626" y="1553"/>
                  <a:pt x="2639" y="1540"/>
                  <a:pt x="2639" y="1525"/>
                </a:cubicBezTo>
                <a:cubicBezTo>
                  <a:pt x="2639" y="1479"/>
                  <a:pt x="2639" y="1479"/>
                  <a:pt x="2639" y="1479"/>
                </a:cubicBezTo>
                <a:cubicBezTo>
                  <a:pt x="2639" y="1463"/>
                  <a:pt x="2626" y="1451"/>
                  <a:pt x="2610" y="1451"/>
                </a:cubicBezTo>
                <a:moveTo>
                  <a:pt x="2728" y="490"/>
                </a:moveTo>
                <a:cubicBezTo>
                  <a:pt x="2728" y="480"/>
                  <a:pt x="2720" y="472"/>
                  <a:pt x="2709" y="472"/>
                </a:cubicBezTo>
                <a:cubicBezTo>
                  <a:pt x="2699" y="472"/>
                  <a:pt x="2691" y="480"/>
                  <a:pt x="2691" y="490"/>
                </a:cubicBezTo>
                <a:cubicBezTo>
                  <a:pt x="2691" y="500"/>
                  <a:pt x="2699" y="509"/>
                  <a:pt x="2709" y="509"/>
                </a:cubicBezTo>
                <a:cubicBezTo>
                  <a:pt x="2720" y="509"/>
                  <a:pt x="2728" y="500"/>
                  <a:pt x="2728" y="490"/>
                </a:cubicBezTo>
                <a:cubicBezTo>
                  <a:pt x="2728" y="490"/>
                  <a:pt x="2728" y="490"/>
                  <a:pt x="2728" y="490"/>
                </a:cubicBezTo>
                <a:moveTo>
                  <a:pt x="2709" y="605"/>
                </a:moveTo>
                <a:cubicBezTo>
                  <a:pt x="2709" y="605"/>
                  <a:pt x="2709" y="605"/>
                  <a:pt x="2709" y="605"/>
                </a:cubicBezTo>
                <a:cubicBezTo>
                  <a:pt x="2698" y="605"/>
                  <a:pt x="2689" y="614"/>
                  <a:pt x="2689" y="625"/>
                </a:cubicBezTo>
                <a:cubicBezTo>
                  <a:pt x="2689" y="637"/>
                  <a:pt x="2689" y="637"/>
                  <a:pt x="2689" y="637"/>
                </a:cubicBezTo>
                <a:cubicBezTo>
                  <a:pt x="2689" y="648"/>
                  <a:pt x="2698" y="657"/>
                  <a:pt x="2709" y="657"/>
                </a:cubicBezTo>
                <a:cubicBezTo>
                  <a:pt x="2720" y="657"/>
                  <a:pt x="2729" y="648"/>
                  <a:pt x="2729" y="637"/>
                </a:cubicBezTo>
                <a:cubicBezTo>
                  <a:pt x="2729" y="625"/>
                  <a:pt x="2729" y="625"/>
                  <a:pt x="2729" y="625"/>
                </a:cubicBezTo>
                <a:cubicBezTo>
                  <a:pt x="2729" y="614"/>
                  <a:pt x="2720" y="605"/>
                  <a:pt x="2709" y="605"/>
                </a:cubicBezTo>
                <a:moveTo>
                  <a:pt x="2731" y="767"/>
                </a:moveTo>
                <a:cubicBezTo>
                  <a:pt x="2731" y="755"/>
                  <a:pt x="2721" y="746"/>
                  <a:pt x="2709" y="746"/>
                </a:cubicBezTo>
                <a:cubicBezTo>
                  <a:pt x="2698" y="746"/>
                  <a:pt x="2688" y="755"/>
                  <a:pt x="2688" y="767"/>
                </a:cubicBezTo>
                <a:cubicBezTo>
                  <a:pt x="2688" y="783"/>
                  <a:pt x="2688" y="783"/>
                  <a:pt x="2688" y="783"/>
                </a:cubicBezTo>
                <a:cubicBezTo>
                  <a:pt x="2688" y="795"/>
                  <a:pt x="2698" y="805"/>
                  <a:pt x="2709" y="805"/>
                </a:cubicBezTo>
                <a:cubicBezTo>
                  <a:pt x="2721" y="805"/>
                  <a:pt x="2731" y="795"/>
                  <a:pt x="2731" y="783"/>
                </a:cubicBezTo>
                <a:cubicBezTo>
                  <a:pt x="2731" y="767"/>
                  <a:pt x="2731" y="767"/>
                  <a:pt x="2731" y="767"/>
                </a:cubicBezTo>
                <a:moveTo>
                  <a:pt x="2709" y="887"/>
                </a:moveTo>
                <a:cubicBezTo>
                  <a:pt x="2709" y="887"/>
                  <a:pt x="2709" y="887"/>
                  <a:pt x="2709" y="887"/>
                </a:cubicBezTo>
                <a:cubicBezTo>
                  <a:pt x="2697" y="887"/>
                  <a:pt x="2687" y="897"/>
                  <a:pt x="2687" y="910"/>
                </a:cubicBezTo>
                <a:cubicBezTo>
                  <a:pt x="2687" y="930"/>
                  <a:pt x="2687" y="930"/>
                  <a:pt x="2687" y="930"/>
                </a:cubicBezTo>
                <a:cubicBezTo>
                  <a:pt x="2687" y="943"/>
                  <a:pt x="2697" y="953"/>
                  <a:pt x="2709" y="953"/>
                </a:cubicBezTo>
                <a:cubicBezTo>
                  <a:pt x="2722" y="953"/>
                  <a:pt x="2732" y="943"/>
                  <a:pt x="2732" y="930"/>
                </a:cubicBezTo>
                <a:cubicBezTo>
                  <a:pt x="2732" y="910"/>
                  <a:pt x="2732" y="910"/>
                  <a:pt x="2732" y="910"/>
                </a:cubicBezTo>
                <a:cubicBezTo>
                  <a:pt x="2732" y="897"/>
                  <a:pt x="2722" y="887"/>
                  <a:pt x="2709" y="887"/>
                </a:cubicBezTo>
                <a:moveTo>
                  <a:pt x="2734" y="1052"/>
                </a:moveTo>
                <a:cubicBezTo>
                  <a:pt x="2734" y="1039"/>
                  <a:pt x="2723" y="1028"/>
                  <a:pt x="2709" y="1028"/>
                </a:cubicBezTo>
                <a:cubicBezTo>
                  <a:pt x="2696" y="1028"/>
                  <a:pt x="2685" y="1039"/>
                  <a:pt x="2685" y="1052"/>
                </a:cubicBezTo>
                <a:cubicBezTo>
                  <a:pt x="2685" y="1077"/>
                  <a:pt x="2685" y="1077"/>
                  <a:pt x="2685" y="1077"/>
                </a:cubicBezTo>
                <a:cubicBezTo>
                  <a:pt x="2685" y="1090"/>
                  <a:pt x="2696" y="1101"/>
                  <a:pt x="2709" y="1101"/>
                </a:cubicBezTo>
                <a:cubicBezTo>
                  <a:pt x="2723" y="1101"/>
                  <a:pt x="2734" y="1090"/>
                  <a:pt x="2734" y="1077"/>
                </a:cubicBezTo>
                <a:cubicBezTo>
                  <a:pt x="2734" y="1052"/>
                  <a:pt x="2734" y="1052"/>
                  <a:pt x="2734" y="1052"/>
                </a:cubicBezTo>
                <a:moveTo>
                  <a:pt x="2709" y="1169"/>
                </a:moveTo>
                <a:cubicBezTo>
                  <a:pt x="2709" y="1169"/>
                  <a:pt x="2709" y="1169"/>
                  <a:pt x="2709" y="1169"/>
                </a:cubicBezTo>
                <a:cubicBezTo>
                  <a:pt x="2695" y="1169"/>
                  <a:pt x="2684" y="1180"/>
                  <a:pt x="2684" y="1194"/>
                </a:cubicBezTo>
                <a:cubicBezTo>
                  <a:pt x="2684" y="1223"/>
                  <a:pt x="2684" y="1223"/>
                  <a:pt x="2684" y="1223"/>
                </a:cubicBezTo>
                <a:cubicBezTo>
                  <a:pt x="2684" y="1238"/>
                  <a:pt x="2695" y="1249"/>
                  <a:pt x="2709" y="1249"/>
                </a:cubicBezTo>
                <a:cubicBezTo>
                  <a:pt x="2724" y="1249"/>
                  <a:pt x="2735" y="1238"/>
                  <a:pt x="2735" y="1223"/>
                </a:cubicBezTo>
                <a:cubicBezTo>
                  <a:pt x="2735" y="1194"/>
                  <a:pt x="2735" y="1194"/>
                  <a:pt x="2735" y="1194"/>
                </a:cubicBezTo>
                <a:cubicBezTo>
                  <a:pt x="2735" y="1180"/>
                  <a:pt x="2724" y="1169"/>
                  <a:pt x="2709" y="1169"/>
                </a:cubicBezTo>
                <a:moveTo>
                  <a:pt x="2736" y="1337"/>
                </a:moveTo>
                <a:cubicBezTo>
                  <a:pt x="2736" y="1322"/>
                  <a:pt x="2724" y="1310"/>
                  <a:pt x="2709" y="1310"/>
                </a:cubicBezTo>
                <a:cubicBezTo>
                  <a:pt x="2694" y="1310"/>
                  <a:pt x="2682" y="1322"/>
                  <a:pt x="2682" y="1337"/>
                </a:cubicBezTo>
                <a:cubicBezTo>
                  <a:pt x="2682" y="1370"/>
                  <a:pt x="2682" y="1370"/>
                  <a:pt x="2682" y="1370"/>
                </a:cubicBezTo>
                <a:cubicBezTo>
                  <a:pt x="2682" y="1385"/>
                  <a:pt x="2694" y="1397"/>
                  <a:pt x="2709" y="1397"/>
                </a:cubicBezTo>
                <a:cubicBezTo>
                  <a:pt x="2724" y="1397"/>
                  <a:pt x="2736" y="1385"/>
                  <a:pt x="2736" y="1370"/>
                </a:cubicBezTo>
                <a:cubicBezTo>
                  <a:pt x="2736" y="1337"/>
                  <a:pt x="2736" y="1337"/>
                  <a:pt x="2736" y="1337"/>
                </a:cubicBezTo>
                <a:moveTo>
                  <a:pt x="2739" y="1629"/>
                </a:moveTo>
                <a:cubicBezTo>
                  <a:pt x="2739" y="1613"/>
                  <a:pt x="2726" y="1599"/>
                  <a:pt x="2709" y="1599"/>
                </a:cubicBezTo>
                <a:cubicBezTo>
                  <a:pt x="2693" y="1599"/>
                  <a:pt x="2679" y="1613"/>
                  <a:pt x="2679" y="1629"/>
                </a:cubicBezTo>
                <a:cubicBezTo>
                  <a:pt x="2679" y="1687"/>
                  <a:pt x="2679" y="1687"/>
                  <a:pt x="2679" y="1687"/>
                </a:cubicBezTo>
                <a:cubicBezTo>
                  <a:pt x="2679" y="1703"/>
                  <a:pt x="2693" y="1717"/>
                  <a:pt x="2709" y="1717"/>
                </a:cubicBezTo>
                <a:cubicBezTo>
                  <a:pt x="2726" y="1717"/>
                  <a:pt x="2739" y="1703"/>
                  <a:pt x="2739" y="1687"/>
                </a:cubicBezTo>
                <a:cubicBezTo>
                  <a:pt x="2739" y="1629"/>
                  <a:pt x="2739" y="1629"/>
                  <a:pt x="2739" y="1629"/>
                </a:cubicBezTo>
                <a:moveTo>
                  <a:pt x="2709" y="1756"/>
                </a:moveTo>
                <a:cubicBezTo>
                  <a:pt x="2709" y="1756"/>
                  <a:pt x="2709" y="1756"/>
                  <a:pt x="2709" y="1756"/>
                </a:cubicBezTo>
                <a:cubicBezTo>
                  <a:pt x="2692" y="1756"/>
                  <a:pt x="2678" y="1770"/>
                  <a:pt x="2678" y="1787"/>
                </a:cubicBezTo>
                <a:cubicBezTo>
                  <a:pt x="2678" y="1857"/>
                  <a:pt x="2678" y="1857"/>
                  <a:pt x="2678" y="1857"/>
                </a:cubicBezTo>
                <a:cubicBezTo>
                  <a:pt x="2678" y="1874"/>
                  <a:pt x="2692" y="1888"/>
                  <a:pt x="2709" y="1888"/>
                </a:cubicBezTo>
                <a:cubicBezTo>
                  <a:pt x="2727" y="1888"/>
                  <a:pt x="2741" y="1874"/>
                  <a:pt x="2741" y="1857"/>
                </a:cubicBezTo>
                <a:cubicBezTo>
                  <a:pt x="2741" y="1787"/>
                  <a:pt x="2741" y="1787"/>
                  <a:pt x="2741" y="1787"/>
                </a:cubicBezTo>
                <a:cubicBezTo>
                  <a:pt x="2741" y="1770"/>
                  <a:pt x="2727" y="1756"/>
                  <a:pt x="2709" y="1756"/>
                </a:cubicBezTo>
                <a:moveTo>
                  <a:pt x="2742" y="1953"/>
                </a:moveTo>
                <a:cubicBezTo>
                  <a:pt x="2742" y="1935"/>
                  <a:pt x="2727" y="1920"/>
                  <a:pt x="2709" y="1920"/>
                </a:cubicBezTo>
                <a:cubicBezTo>
                  <a:pt x="2691" y="1920"/>
                  <a:pt x="2677" y="1935"/>
                  <a:pt x="2677" y="1953"/>
                </a:cubicBezTo>
                <a:cubicBezTo>
                  <a:pt x="2677" y="2042"/>
                  <a:pt x="2677" y="2042"/>
                  <a:pt x="2677" y="2042"/>
                </a:cubicBezTo>
                <a:cubicBezTo>
                  <a:pt x="2677" y="2060"/>
                  <a:pt x="2691" y="2075"/>
                  <a:pt x="2709" y="2075"/>
                </a:cubicBezTo>
                <a:cubicBezTo>
                  <a:pt x="2727" y="2075"/>
                  <a:pt x="2742" y="2060"/>
                  <a:pt x="2742" y="2042"/>
                </a:cubicBezTo>
                <a:cubicBezTo>
                  <a:pt x="2742" y="1953"/>
                  <a:pt x="2742" y="1953"/>
                  <a:pt x="2742" y="1953"/>
                </a:cubicBezTo>
                <a:moveTo>
                  <a:pt x="2728" y="369"/>
                </a:moveTo>
                <a:cubicBezTo>
                  <a:pt x="2728" y="359"/>
                  <a:pt x="2720" y="351"/>
                  <a:pt x="2709" y="351"/>
                </a:cubicBezTo>
                <a:cubicBezTo>
                  <a:pt x="2699" y="351"/>
                  <a:pt x="2691" y="359"/>
                  <a:pt x="2691" y="369"/>
                </a:cubicBezTo>
                <a:cubicBezTo>
                  <a:pt x="2691" y="379"/>
                  <a:pt x="2699" y="387"/>
                  <a:pt x="2709" y="387"/>
                </a:cubicBezTo>
                <a:cubicBezTo>
                  <a:pt x="2720" y="387"/>
                  <a:pt x="2728" y="379"/>
                  <a:pt x="2728" y="369"/>
                </a:cubicBezTo>
                <a:cubicBezTo>
                  <a:pt x="2728" y="369"/>
                  <a:pt x="2728" y="369"/>
                  <a:pt x="2728" y="369"/>
                </a:cubicBezTo>
                <a:moveTo>
                  <a:pt x="2728" y="252"/>
                </a:moveTo>
                <a:cubicBezTo>
                  <a:pt x="2728" y="242"/>
                  <a:pt x="2720" y="234"/>
                  <a:pt x="2709" y="234"/>
                </a:cubicBezTo>
                <a:cubicBezTo>
                  <a:pt x="2699" y="234"/>
                  <a:pt x="2691" y="242"/>
                  <a:pt x="2691" y="252"/>
                </a:cubicBezTo>
                <a:cubicBezTo>
                  <a:pt x="2691" y="262"/>
                  <a:pt x="2699" y="271"/>
                  <a:pt x="2709" y="271"/>
                </a:cubicBezTo>
                <a:cubicBezTo>
                  <a:pt x="2720" y="271"/>
                  <a:pt x="2728" y="262"/>
                  <a:pt x="2728" y="252"/>
                </a:cubicBezTo>
                <a:cubicBezTo>
                  <a:pt x="2728" y="252"/>
                  <a:pt x="2728" y="252"/>
                  <a:pt x="2728" y="252"/>
                </a:cubicBezTo>
                <a:moveTo>
                  <a:pt x="2728" y="135"/>
                </a:moveTo>
                <a:cubicBezTo>
                  <a:pt x="2728" y="125"/>
                  <a:pt x="2720" y="117"/>
                  <a:pt x="2709" y="117"/>
                </a:cubicBezTo>
                <a:cubicBezTo>
                  <a:pt x="2699" y="117"/>
                  <a:pt x="2691" y="125"/>
                  <a:pt x="2691" y="135"/>
                </a:cubicBezTo>
                <a:cubicBezTo>
                  <a:pt x="2691" y="146"/>
                  <a:pt x="2699" y="154"/>
                  <a:pt x="2709" y="154"/>
                </a:cubicBezTo>
                <a:cubicBezTo>
                  <a:pt x="2720" y="154"/>
                  <a:pt x="2728" y="146"/>
                  <a:pt x="2728" y="135"/>
                </a:cubicBezTo>
                <a:cubicBezTo>
                  <a:pt x="2728" y="135"/>
                  <a:pt x="2728" y="135"/>
                  <a:pt x="2728" y="135"/>
                </a:cubicBezTo>
                <a:moveTo>
                  <a:pt x="2728" y="19"/>
                </a:moveTo>
                <a:cubicBezTo>
                  <a:pt x="2728" y="9"/>
                  <a:pt x="2720" y="0"/>
                  <a:pt x="2709" y="0"/>
                </a:cubicBezTo>
                <a:cubicBezTo>
                  <a:pt x="2699" y="0"/>
                  <a:pt x="2691" y="9"/>
                  <a:pt x="2691" y="19"/>
                </a:cubicBezTo>
                <a:cubicBezTo>
                  <a:pt x="2691" y="29"/>
                  <a:pt x="2699" y="37"/>
                  <a:pt x="2709" y="37"/>
                </a:cubicBezTo>
                <a:cubicBezTo>
                  <a:pt x="2720" y="37"/>
                  <a:pt x="2728" y="29"/>
                  <a:pt x="2728" y="19"/>
                </a:cubicBezTo>
                <a:cubicBezTo>
                  <a:pt x="2728" y="19"/>
                  <a:pt x="2728" y="19"/>
                  <a:pt x="2728" y="19"/>
                </a:cubicBezTo>
                <a:moveTo>
                  <a:pt x="2709" y="1451"/>
                </a:moveTo>
                <a:cubicBezTo>
                  <a:pt x="2709" y="1451"/>
                  <a:pt x="2709" y="1451"/>
                  <a:pt x="2709" y="1451"/>
                </a:cubicBezTo>
                <a:cubicBezTo>
                  <a:pt x="2694" y="1451"/>
                  <a:pt x="2681" y="1463"/>
                  <a:pt x="2681" y="1479"/>
                </a:cubicBezTo>
                <a:cubicBezTo>
                  <a:pt x="2681" y="1525"/>
                  <a:pt x="2681" y="1525"/>
                  <a:pt x="2681" y="1525"/>
                </a:cubicBezTo>
                <a:cubicBezTo>
                  <a:pt x="2681" y="1540"/>
                  <a:pt x="2694" y="1553"/>
                  <a:pt x="2709" y="1553"/>
                </a:cubicBezTo>
                <a:cubicBezTo>
                  <a:pt x="2725" y="1553"/>
                  <a:pt x="2738" y="1540"/>
                  <a:pt x="2738" y="1525"/>
                </a:cubicBezTo>
                <a:cubicBezTo>
                  <a:pt x="2738" y="1479"/>
                  <a:pt x="2738" y="1479"/>
                  <a:pt x="2738" y="1479"/>
                </a:cubicBezTo>
                <a:cubicBezTo>
                  <a:pt x="2738" y="1463"/>
                  <a:pt x="2725" y="1451"/>
                  <a:pt x="2709" y="1451"/>
                </a:cubicBezTo>
                <a:moveTo>
                  <a:pt x="2827" y="490"/>
                </a:moveTo>
                <a:cubicBezTo>
                  <a:pt x="2827" y="480"/>
                  <a:pt x="2819" y="472"/>
                  <a:pt x="2808" y="472"/>
                </a:cubicBezTo>
                <a:cubicBezTo>
                  <a:pt x="2798" y="472"/>
                  <a:pt x="2790" y="480"/>
                  <a:pt x="2790" y="490"/>
                </a:cubicBezTo>
                <a:cubicBezTo>
                  <a:pt x="2790" y="500"/>
                  <a:pt x="2798" y="509"/>
                  <a:pt x="2808" y="509"/>
                </a:cubicBezTo>
                <a:cubicBezTo>
                  <a:pt x="2819" y="509"/>
                  <a:pt x="2827" y="500"/>
                  <a:pt x="2827" y="490"/>
                </a:cubicBezTo>
                <a:cubicBezTo>
                  <a:pt x="2827" y="490"/>
                  <a:pt x="2827" y="490"/>
                  <a:pt x="2827" y="490"/>
                </a:cubicBezTo>
                <a:moveTo>
                  <a:pt x="2808" y="605"/>
                </a:moveTo>
                <a:cubicBezTo>
                  <a:pt x="2808" y="605"/>
                  <a:pt x="2808" y="605"/>
                  <a:pt x="2808" y="605"/>
                </a:cubicBezTo>
                <a:cubicBezTo>
                  <a:pt x="2797" y="605"/>
                  <a:pt x="2788" y="614"/>
                  <a:pt x="2788" y="625"/>
                </a:cubicBezTo>
                <a:cubicBezTo>
                  <a:pt x="2788" y="637"/>
                  <a:pt x="2788" y="637"/>
                  <a:pt x="2788" y="637"/>
                </a:cubicBezTo>
                <a:cubicBezTo>
                  <a:pt x="2788" y="648"/>
                  <a:pt x="2797" y="657"/>
                  <a:pt x="2808" y="657"/>
                </a:cubicBezTo>
                <a:cubicBezTo>
                  <a:pt x="2819" y="657"/>
                  <a:pt x="2828" y="648"/>
                  <a:pt x="2828" y="637"/>
                </a:cubicBezTo>
                <a:cubicBezTo>
                  <a:pt x="2828" y="625"/>
                  <a:pt x="2828" y="625"/>
                  <a:pt x="2828" y="625"/>
                </a:cubicBezTo>
                <a:cubicBezTo>
                  <a:pt x="2828" y="614"/>
                  <a:pt x="2819" y="605"/>
                  <a:pt x="2808" y="605"/>
                </a:cubicBezTo>
                <a:moveTo>
                  <a:pt x="2830" y="767"/>
                </a:moveTo>
                <a:cubicBezTo>
                  <a:pt x="2830" y="755"/>
                  <a:pt x="2820" y="746"/>
                  <a:pt x="2808" y="746"/>
                </a:cubicBezTo>
                <a:cubicBezTo>
                  <a:pt x="2797" y="746"/>
                  <a:pt x="2787" y="755"/>
                  <a:pt x="2787" y="767"/>
                </a:cubicBezTo>
                <a:cubicBezTo>
                  <a:pt x="2787" y="783"/>
                  <a:pt x="2787" y="783"/>
                  <a:pt x="2787" y="783"/>
                </a:cubicBezTo>
                <a:cubicBezTo>
                  <a:pt x="2787" y="795"/>
                  <a:pt x="2797" y="805"/>
                  <a:pt x="2808" y="805"/>
                </a:cubicBezTo>
                <a:cubicBezTo>
                  <a:pt x="2820" y="805"/>
                  <a:pt x="2830" y="795"/>
                  <a:pt x="2830" y="783"/>
                </a:cubicBezTo>
                <a:cubicBezTo>
                  <a:pt x="2830" y="767"/>
                  <a:pt x="2830" y="767"/>
                  <a:pt x="2830" y="767"/>
                </a:cubicBezTo>
                <a:moveTo>
                  <a:pt x="2808" y="887"/>
                </a:moveTo>
                <a:cubicBezTo>
                  <a:pt x="2808" y="887"/>
                  <a:pt x="2808" y="887"/>
                  <a:pt x="2808" y="887"/>
                </a:cubicBezTo>
                <a:cubicBezTo>
                  <a:pt x="2796" y="887"/>
                  <a:pt x="2786" y="897"/>
                  <a:pt x="2786" y="910"/>
                </a:cubicBezTo>
                <a:cubicBezTo>
                  <a:pt x="2786" y="930"/>
                  <a:pt x="2786" y="930"/>
                  <a:pt x="2786" y="930"/>
                </a:cubicBezTo>
                <a:cubicBezTo>
                  <a:pt x="2786" y="943"/>
                  <a:pt x="2796" y="953"/>
                  <a:pt x="2808" y="953"/>
                </a:cubicBezTo>
                <a:cubicBezTo>
                  <a:pt x="2821" y="953"/>
                  <a:pt x="2831" y="943"/>
                  <a:pt x="2831" y="930"/>
                </a:cubicBezTo>
                <a:cubicBezTo>
                  <a:pt x="2831" y="910"/>
                  <a:pt x="2831" y="910"/>
                  <a:pt x="2831" y="910"/>
                </a:cubicBezTo>
                <a:cubicBezTo>
                  <a:pt x="2831" y="897"/>
                  <a:pt x="2821" y="887"/>
                  <a:pt x="2808" y="887"/>
                </a:cubicBezTo>
                <a:moveTo>
                  <a:pt x="2833" y="1052"/>
                </a:moveTo>
                <a:cubicBezTo>
                  <a:pt x="2833" y="1039"/>
                  <a:pt x="2822" y="1028"/>
                  <a:pt x="2808" y="1028"/>
                </a:cubicBezTo>
                <a:cubicBezTo>
                  <a:pt x="2795" y="1028"/>
                  <a:pt x="2784" y="1039"/>
                  <a:pt x="2784" y="1052"/>
                </a:cubicBezTo>
                <a:cubicBezTo>
                  <a:pt x="2784" y="1077"/>
                  <a:pt x="2784" y="1077"/>
                  <a:pt x="2784" y="1077"/>
                </a:cubicBezTo>
                <a:cubicBezTo>
                  <a:pt x="2784" y="1090"/>
                  <a:pt x="2795" y="1101"/>
                  <a:pt x="2808" y="1101"/>
                </a:cubicBezTo>
                <a:cubicBezTo>
                  <a:pt x="2822" y="1101"/>
                  <a:pt x="2833" y="1090"/>
                  <a:pt x="2833" y="1077"/>
                </a:cubicBezTo>
                <a:cubicBezTo>
                  <a:pt x="2833" y="1052"/>
                  <a:pt x="2833" y="1052"/>
                  <a:pt x="2833" y="1052"/>
                </a:cubicBezTo>
                <a:moveTo>
                  <a:pt x="2808" y="1169"/>
                </a:moveTo>
                <a:cubicBezTo>
                  <a:pt x="2808" y="1169"/>
                  <a:pt x="2808" y="1169"/>
                  <a:pt x="2808" y="1169"/>
                </a:cubicBezTo>
                <a:cubicBezTo>
                  <a:pt x="2794" y="1169"/>
                  <a:pt x="2783" y="1180"/>
                  <a:pt x="2783" y="1194"/>
                </a:cubicBezTo>
                <a:cubicBezTo>
                  <a:pt x="2783" y="1223"/>
                  <a:pt x="2783" y="1223"/>
                  <a:pt x="2783" y="1223"/>
                </a:cubicBezTo>
                <a:cubicBezTo>
                  <a:pt x="2783" y="1238"/>
                  <a:pt x="2794" y="1249"/>
                  <a:pt x="2808" y="1249"/>
                </a:cubicBezTo>
                <a:cubicBezTo>
                  <a:pt x="2823" y="1249"/>
                  <a:pt x="2834" y="1238"/>
                  <a:pt x="2834" y="1223"/>
                </a:cubicBezTo>
                <a:cubicBezTo>
                  <a:pt x="2834" y="1194"/>
                  <a:pt x="2834" y="1194"/>
                  <a:pt x="2834" y="1194"/>
                </a:cubicBezTo>
                <a:cubicBezTo>
                  <a:pt x="2834" y="1180"/>
                  <a:pt x="2823" y="1169"/>
                  <a:pt x="2808" y="1169"/>
                </a:cubicBezTo>
                <a:moveTo>
                  <a:pt x="2836" y="1337"/>
                </a:moveTo>
                <a:cubicBezTo>
                  <a:pt x="2836" y="1322"/>
                  <a:pt x="2823" y="1310"/>
                  <a:pt x="2808" y="1310"/>
                </a:cubicBezTo>
                <a:cubicBezTo>
                  <a:pt x="2793" y="1310"/>
                  <a:pt x="2781" y="1322"/>
                  <a:pt x="2781" y="1337"/>
                </a:cubicBezTo>
                <a:cubicBezTo>
                  <a:pt x="2781" y="1370"/>
                  <a:pt x="2781" y="1370"/>
                  <a:pt x="2781" y="1370"/>
                </a:cubicBezTo>
                <a:cubicBezTo>
                  <a:pt x="2781" y="1385"/>
                  <a:pt x="2793" y="1397"/>
                  <a:pt x="2808" y="1397"/>
                </a:cubicBezTo>
                <a:cubicBezTo>
                  <a:pt x="2823" y="1397"/>
                  <a:pt x="2836" y="1385"/>
                  <a:pt x="2836" y="1370"/>
                </a:cubicBezTo>
                <a:cubicBezTo>
                  <a:pt x="2836" y="1337"/>
                  <a:pt x="2836" y="1337"/>
                  <a:pt x="2836" y="1337"/>
                </a:cubicBezTo>
                <a:moveTo>
                  <a:pt x="2838" y="1629"/>
                </a:moveTo>
                <a:cubicBezTo>
                  <a:pt x="2838" y="1613"/>
                  <a:pt x="2825" y="1599"/>
                  <a:pt x="2808" y="1599"/>
                </a:cubicBezTo>
                <a:cubicBezTo>
                  <a:pt x="2792" y="1599"/>
                  <a:pt x="2778" y="1613"/>
                  <a:pt x="2778" y="1629"/>
                </a:cubicBezTo>
                <a:cubicBezTo>
                  <a:pt x="2778" y="1687"/>
                  <a:pt x="2778" y="1687"/>
                  <a:pt x="2778" y="1687"/>
                </a:cubicBezTo>
                <a:cubicBezTo>
                  <a:pt x="2778" y="1703"/>
                  <a:pt x="2792" y="1717"/>
                  <a:pt x="2808" y="1717"/>
                </a:cubicBezTo>
                <a:cubicBezTo>
                  <a:pt x="2825" y="1717"/>
                  <a:pt x="2838" y="1703"/>
                  <a:pt x="2838" y="1687"/>
                </a:cubicBezTo>
                <a:cubicBezTo>
                  <a:pt x="2838" y="1629"/>
                  <a:pt x="2838" y="1629"/>
                  <a:pt x="2838" y="1629"/>
                </a:cubicBezTo>
                <a:moveTo>
                  <a:pt x="2808" y="1756"/>
                </a:moveTo>
                <a:cubicBezTo>
                  <a:pt x="2808" y="1756"/>
                  <a:pt x="2808" y="1756"/>
                  <a:pt x="2808" y="1756"/>
                </a:cubicBezTo>
                <a:cubicBezTo>
                  <a:pt x="2791" y="1756"/>
                  <a:pt x="2777" y="1770"/>
                  <a:pt x="2777" y="1787"/>
                </a:cubicBezTo>
                <a:cubicBezTo>
                  <a:pt x="2777" y="1857"/>
                  <a:pt x="2777" y="1857"/>
                  <a:pt x="2777" y="1857"/>
                </a:cubicBezTo>
                <a:cubicBezTo>
                  <a:pt x="2777" y="1874"/>
                  <a:pt x="2791" y="1888"/>
                  <a:pt x="2808" y="1888"/>
                </a:cubicBezTo>
                <a:cubicBezTo>
                  <a:pt x="2826" y="1888"/>
                  <a:pt x="2840" y="1874"/>
                  <a:pt x="2840" y="1857"/>
                </a:cubicBezTo>
                <a:cubicBezTo>
                  <a:pt x="2840" y="1787"/>
                  <a:pt x="2840" y="1787"/>
                  <a:pt x="2840" y="1787"/>
                </a:cubicBezTo>
                <a:cubicBezTo>
                  <a:pt x="2840" y="1770"/>
                  <a:pt x="2826" y="1756"/>
                  <a:pt x="2808" y="1756"/>
                </a:cubicBezTo>
                <a:moveTo>
                  <a:pt x="2841" y="1953"/>
                </a:moveTo>
                <a:cubicBezTo>
                  <a:pt x="2841" y="1935"/>
                  <a:pt x="2827" y="1920"/>
                  <a:pt x="2808" y="1920"/>
                </a:cubicBezTo>
                <a:cubicBezTo>
                  <a:pt x="2790" y="1920"/>
                  <a:pt x="2776" y="1935"/>
                  <a:pt x="2776" y="1953"/>
                </a:cubicBezTo>
                <a:cubicBezTo>
                  <a:pt x="2776" y="2042"/>
                  <a:pt x="2776" y="2042"/>
                  <a:pt x="2776" y="2042"/>
                </a:cubicBezTo>
                <a:cubicBezTo>
                  <a:pt x="2776" y="2060"/>
                  <a:pt x="2790" y="2075"/>
                  <a:pt x="2808" y="2075"/>
                </a:cubicBezTo>
                <a:cubicBezTo>
                  <a:pt x="2827" y="2075"/>
                  <a:pt x="2841" y="2060"/>
                  <a:pt x="2841" y="2042"/>
                </a:cubicBezTo>
                <a:cubicBezTo>
                  <a:pt x="2841" y="1953"/>
                  <a:pt x="2841" y="1953"/>
                  <a:pt x="2841" y="1953"/>
                </a:cubicBezTo>
                <a:moveTo>
                  <a:pt x="2827" y="369"/>
                </a:moveTo>
                <a:cubicBezTo>
                  <a:pt x="2827" y="359"/>
                  <a:pt x="2819" y="351"/>
                  <a:pt x="2808" y="351"/>
                </a:cubicBezTo>
                <a:cubicBezTo>
                  <a:pt x="2798" y="351"/>
                  <a:pt x="2790" y="359"/>
                  <a:pt x="2790" y="369"/>
                </a:cubicBezTo>
                <a:cubicBezTo>
                  <a:pt x="2790" y="379"/>
                  <a:pt x="2798" y="387"/>
                  <a:pt x="2808" y="387"/>
                </a:cubicBezTo>
                <a:cubicBezTo>
                  <a:pt x="2819" y="387"/>
                  <a:pt x="2827" y="379"/>
                  <a:pt x="2827" y="369"/>
                </a:cubicBezTo>
                <a:cubicBezTo>
                  <a:pt x="2827" y="369"/>
                  <a:pt x="2827" y="369"/>
                  <a:pt x="2827" y="369"/>
                </a:cubicBezTo>
                <a:moveTo>
                  <a:pt x="2827" y="252"/>
                </a:moveTo>
                <a:cubicBezTo>
                  <a:pt x="2827" y="242"/>
                  <a:pt x="2819" y="234"/>
                  <a:pt x="2808" y="234"/>
                </a:cubicBezTo>
                <a:cubicBezTo>
                  <a:pt x="2798" y="234"/>
                  <a:pt x="2790" y="242"/>
                  <a:pt x="2790" y="252"/>
                </a:cubicBezTo>
                <a:cubicBezTo>
                  <a:pt x="2790" y="262"/>
                  <a:pt x="2798" y="271"/>
                  <a:pt x="2808" y="271"/>
                </a:cubicBezTo>
                <a:cubicBezTo>
                  <a:pt x="2819" y="271"/>
                  <a:pt x="2827" y="262"/>
                  <a:pt x="2827" y="252"/>
                </a:cubicBezTo>
                <a:cubicBezTo>
                  <a:pt x="2827" y="252"/>
                  <a:pt x="2827" y="252"/>
                  <a:pt x="2827" y="252"/>
                </a:cubicBezTo>
                <a:moveTo>
                  <a:pt x="2827" y="135"/>
                </a:moveTo>
                <a:cubicBezTo>
                  <a:pt x="2827" y="125"/>
                  <a:pt x="2819" y="117"/>
                  <a:pt x="2808" y="117"/>
                </a:cubicBezTo>
                <a:cubicBezTo>
                  <a:pt x="2798" y="117"/>
                  <a:pt x="2790" y="125"/>
                  <a:pt x="2790" y="135"/>
                </a:cubicBezTo>
                <a:cubicBezTo>
                  <a:pt x="2790" y="146"/>
                  <a:pt x="2798" y="154"/>
                  <a:pt x="2808" y="154"/>
                </a:cubicBezTo>
                <a:cubicBezTo>
                  <a:pt x="2819" y="154"/>
                  <a:pt x="2827" y="146"/>
                  <a:pt x="2827" y="135"/>
                </a:cubicBezTo>
                <a:cubicBezTo>
                  <a:pt x="2827" y="135"/>
                  <a:pt x="2827" y="135"/>
                  <a:pt x="2827" y="135"/>
                </a:cubicBezTo>
                <a:moveTo>
                  <a:pt x="2827" y="19"/>
                </a:moveTo>
                <a:cubicBezTo>
                  <a:pt x="2827" y="9"/>
                  <a:pt x="2819" y="0"/>
                  <a:pt x="2808" y="0"/>
                </a:cubicBezTo>
                <a:cubicBezTo>
                  <a:pt x="2798" y="0"/>
                  <a:pt x="2790" y="9"/>
                  <a:pt x="2790" y="19"/>
                </a:cubicBezTo>
                <a:cubicBezTo>
                  <a:pt x="2790" y="29"/>
                  <a:pt x="2798" y="37"/>
                  <a:pt x="2808" y="37"/>
                </a:cubicBezTo>
                <a:cubicBezTo>
                  <a:pt x="2819" y="37"/>
                  <a:pt x="2827" y="29"/>
                  <a:pt x="2827" y="19"/>
                </a:cubicBezTo>
                <a:cubicBezTo>
                  <a:pt x="2827" y="19"/>
                  <a:pt x="2827" y="19"/>
                  <a:pt x="2827" y="19"/>
                </a:cubicBezTo>
                <a:moveTo>
                  <a:pt x="2808" y="1451"/>
                </a:moveTo>
                <a:cubicBezTo>
                  <a:pt x="2808" y="1451"/>
                  <a:pt x="2808" y="1451"/>
                  <a:pt x="2808" y="1451"/>
                </a:cubicBezTo>
                <a:cubicBezTo>
                  <a:pt x="2793" y="1451"/>
                  <a:pt x="2780" y="1463"/>
                  <a:pt x="2780" y="1479"/>
                </a:cubicBezTo>
                <a:cubicBezTo>
                  <a:pt x="2780" y="1525"/>
                  <a:pt x="2780" y="1525"/>
                  <a:pt x="2780" y="1525"/>
                </a:cubicBezTo>
                <a:cubicBezTo>
                  <a:pt x="2780" y="1540"/>
                  <a:pt x="2793" y="1553"/>
                  <a:pt x="2808" y="1553"/>
                </a:cubicBezTo>
                <a:cubicBezTo>
                  <a:pt x="2824" y="1553"/>
                  <a:pt x="2837" y="1540"/>
                  <a:pt x="2837" y="1525"/>
                </a:cubicBezTo>
                <a:cubicBezTo>
                  <a:pt x="2837" y="1479"/>
                  <a:pt x="2837" y="1479"/>
                  <a:pt x="2837" y="1479"/>
                </a:cubicBezTo>
                <a:cubicBezTo>
                  <a:pt x="2837" y="1463"/>
                  <a:pt x="2824" y="1451"/>
                  <a:pt x="2808" y="1451"/>
                </a:cubicBezTo>
                <a:moveTo>
                  <a:pt x="2926" y="490"/>
                </a:moveTo>
                <a:cubicBezTo>
                  <a:pt x="2926" y="480"/>
                  <a:pt x="2918" y="472"/>
                  <a:pt x="2908" y="472"/>
                </a:cubicBezTo>
                <a:cubicBezTo>
                  <a:pt x="2897" y="472"/>
                  <a:pt x="2889" y="480"/>
                  <a:pt x="2889" y="490"/>
                </a:cubicBezTo>
                <a:cubicBezTo>
                  <a:pt x="2889" y="500"/>
                  <a:pt x="2897" y="509"/>
                  <a:pt x="2908" y="509"/>
                </a:cubicBezTo>
                <a:cubicBezTo>
                  <a:pt x="2918" y="509"/>
                  <a:pt x="2926" y="500"/>
                  <a:pt x="2926" y="490"/>
                </a:cubicBezTo>
                <a:cubicBezTo>
                  <a:pt x="2926" y="490"/>
                  <a:pt x="2926" y="490"/>
                  <a:pt x="2926" y="490"/>
                </a:cubicBezTo>
                <a:moveTo>
                  <a:pt x="2908" y="605"/>
                </a:moveTo>
                <a:cubicBezTo>
                  <a:pt x="2908" y="605"/>
                  <a:pt x="2908" y="605"/>
                  <a:pt x="2908" y="605"/>
                </a:cubicBezTo>
                <a:cubicBezTo>
                  <a:pt x="2897" y="605"/>
                  <a:pt x="2888" y="614"/>
                  <a:pt x="2888" y="625"/>
                </a:cubicBezTo>
                <a:cubicBezTo>
                  <a:pt x="2888" y="637"/>
                  <a:pt x="2888" y="637"/>
                  <a:pt x="2888" y="637"/>
                </a:cubicBezTo>
                <a:cubicBezTo>
                  <a:pt x="2888" y="648"/>
                  <a:pt x="2897" y="657"/>
                  <a:pt x="2908" y="657"/>
                </a:cubicBezTo>
                <a:cubicBezTo>
                  <a:pt x="2919" y="657"/>
                  <a:pt x="2928" y="648"/>
                  <a:pt x="2928" y="637"/>
                </a:cubicBezTo>
                <a:cubicBezTo>
                  <a:pt x="2928" y="625"/>
                  <a:pt x="2928" y="625"/>
                  <a:pt x="2928" y="625"/>
                </a:cubicBezTo>
                <a:cubicBezTo>
                  <a:pt x="2928" y="614"/>
                  <a:pt x="2919" y="605"/>
                  <a:pt x="2908" y="605"/>
                </a:cubicBezTo>
                <a:moveTo>
                  <a:pt x="2929" y="767"/>
                </a:moveTo>
                <a:cubicBezTo>
                  <a:pt x="2929" y="755"/>
                  <a:pt x="2919" y="746"/>
                  <a:pt x="2908" y="746"/>
                </a:cubicBezTo>
                <a:cubicBezTo>
                  <a:pt x="2896" y="746"/>
                  <a:pt x="2886" y="755"/>
                  <a:pt x="2886" y="767"/>
                </a:cubicBezTo>
                <a:cubicBezTo>
                  <a:pt x="2886" y="783"/>
                  <a:pt x="2886" y="783"/>
                  <a:pt x="2886" y="783"/>
                </a:cubicBezTo>
                <a:cubicBezTo>
                  <a:pt x="2886" y="795"/>
                  <a:pt x="2896" y="805"/>
                  <a:pt x="2908" y="805"/>
                </a:cubicBezTo>
                <a:cubicBezTo>
                  <a:pt x="2919" y="805"/>
                  <a:pt x="2929" y="795"/>
                  <a:pt x="2929" y="783"/>
                </a:cubicBezTo>
                <a:cubicBezTo>
                  <a:pt x="2929" y="767"/>
                  <a:pt x="2929" y="767"/>
                  <a:pt x="2929" y="767"/>
                </a:cubicBezTo>
                <a:moveTo>
                  <a:pt x="2908" y="887"/>
                </a:moveTo>
                <a:cubicBezTo>
                  <a:pt x="2908" y="887"/>
                  <a:pt x="2908" y="887"/>
                  <a:pt x="2908" y="887"/>
                </a:cubicBezTo>
                <a:cubicBezTo>
                  <a:pt x="2895" y="887"/>
                  <a:pt x="2885" y="897"/>
                  <a:pt x="2885" y="910"/>
                </a:cubicBezTo>
                <a:cubicBezTo>
                  <a:pt x="2885" y="930"/>
                  <a:pt x="2885" y="930"/>
                  <a:pt x="2885" y="930"/>
                </a:cubicBezTo>
                <a:cubicBezTo>
                  <a:pt x="2885" y="943"/>
                  <a:pt x="2895" y="953"/>
                  <a:pt x="2908" y="953"/>
                </a:cubicBezTo>
                <a:cubicBezTo>
                  <a:pt x="2920" y="953"/>
                  <a:pt x="2930" y="943"/>
                  <a:pt x="2930" y="930"/>
                </a:cubicBezTo>
                <a:cubicBezTo>
                  <a:pt x="2930" y="910"/>
                  <a:pt x="2930" y="910"/>
                  <a:pt x="2930" y="910"/>
                </a:cubicBezTo>
                <a:cubicBezTo>
                  <a:pt x="2930" y="897"/>
                  <a:pt x="2920" y="887"/>
                  <a:pt x="2908" y="887"/>
                </a:cubicBezTo>
                <a:moveTo>
                  <a:pt x="2932" y="1052"/>
                </a:moveTo>
                <a:cubicBezTo>
                  <a:pt x="2932" y="1039"/>
                  <a:pt x="2921" y="1028"/>
                  <a:pt x="2908" y="1028"/>
                </a:cubicBezTo>
                <a:cubicBezTo>
                  <a:pt x="2894" y="1028"/>
                  <a:pt x="2883" y="1039"/>
                  <a:pt x="2883" y="1052"/>
                </a:cubicBezTo>
                <a:cubicBezTo>
                  <a:pt x="2883" y="1077"/>
                  <a:pt x="2883" y="1077"/>
                  <a:pt x="2883" y="1077"/>
                </a:cubicBezTo>
                <a:cubicBezTo>
                  <a:pt x="2883" y="1090"/>
                  <a:pt x="2894" y="1101"/>
                  <a:pt x="2908" y="1101"/>
                </a:cubicBezTo>
                <a:cubicBezTo>
                  <a:pt x="2921" y="1101"/>
                  <a:pt x="2932" y="1090"/>
                  <a:pt x="2932" y="1077"/>
                </a:cubicBezTo>
                <a:cubicBezTo>
                  <a:pt x="2932" y="1052"/>
                  <a:pt x="2932" y="1052"/>
                  <a:pt x="2932" y="1052"/>
                </a:cubicBezTo>
                <a:moveTo>
                  <a:pt x="2908" y="1169"/>
                </a:moveTo>
                <a:cubicBezTo>
                  <a:pt x="2908" y="1169"/>
                  <a:pt x="2908" y="1169"/>
                  <a:pt x="2908" y="1169"/>
                </a:cubicBezTo>
                <a:cubicBezTo>
                  <a:pt x="2893" y="1169"/>
                  <a:pt x="2882" y="1180"/>
                  <a:pt x="2882" y="1194"/>
                </a:cubicBezTo>
                <a:cubicBezTo>
                  <a:pt x="2882" y="1223"/>
                  <a:pt x="2882" y="1223"/>
                  <a:pt x="2882" y="1223"/>
                </a:cubicBezTo>
                <a:cubicBezTo>
                  <a:pt x="2882" y="1238"/>
                  <a:pt x="2893" y="1249"/>
                  <a:pt x="2908" y="1249"/>
                </a:cubicBezTo>
                <a:cubicBezTo>
                  <a:pt x="2922" y="1249"/>
                  <a:pt x="2933" y="1238"/>
                  <a:pt x="2933" y="1223"/>
                </a:cubicBezTo>
                <a:cubicBezTo>
                  <a:pt x="2933" y="1194"/>
                  <a:pt x="2933" y="1194"/>
                  <a:pt x="2933" y="1194"/>
                </a:cubicBezTo>
                <a:cubicBezTo>
                  <a:pt x="2933" y="1180"/>
                  <a:pt x="2922" y="1169"/>
                  <a:pt x="2908" y="1169"/>
                </a:cubicBezTo>
                <a:moveTo>
                  <a:pt x="2935" y="1337"/>
                </a:moveTo>
                <a:cubicBezTo>
                  <a:pt x="2935" y="1322"/>
                  <a:pt x="2923" y="1310"/>
                  <a:pt x="2908" y="1310"/>
                </a:cubicBezTo>
                <a:cubicBezTo>
                  <a:pt x="2893" y="1310"/>
                  <a:pt x="2880" y="1322"/>
                  <a:pt x="2880" y="1337"/>
                </a:cubicBezTo>
                <a:cubicBezTo>
                  <a:pt x="2880" y="1370"/>
                  <a:pt x="2880" y="1370"/>
                  <a:pt x="2880" y="1370"/>
                </a:cubicBezTo>
                <a:cubicBezTo>
                  <a:pt x="2880" y="1385"/>
                  <a:pt x="2893" y="1397"/>
                  <a:pt x="2908" y="1397"/>
                </a:cubicBezTo>
                <a:cubicBezTo>
                  <a:pt x="2923" y="1397"/>
                  <a:pt x="2935" y="1385"/>
                  <a:pt x="2935" y="1370"/>
                </a:cubicBezTo>
                <a:cubicBezTo>
                  <a:pt x="2935" y="1337"/>
                  <a:pt x="2935" y="1337"/>
                  <a:pt x="2935" y="1337"/>
                </a:cubicBezTo>
                <a:moveTo>
                  <a:pt x="2938" y="1629"/>
                </a:moveTo>
                <a:cubicBezTo>
                  <a:pt x="2938" y="1613"/>
                  <a:pt x="2924" y="1599"/>
                  <a:pt x="2908" y="1599"/>
                </a:cubicBezTo>
                <a:cubicBezTo>
                  <a:pt x="2891" y="1599"/>
                  <a:pt x="2878" y="1613"/>
                  <a:pt x="2878" y="1629"/>
                </a:cubicBezTo>
                <a:cubicBezTo>
                  <a:pt x="2878" y="1687"/>
                  <a:pt x="2878" y="1687"/>
                  <a:pt x="2878" y="1687"/>
                </a:cubicBezTo>
                <a:cubicBezTo>
                  <a:pt x="2878" y="1703"/>
                  <a:pt x="2891" y="1717"/>
                  <a:pt x="2908" y="1717"/>
                </a:cubicBezTo>
                <a:cubicBezTo>
                  <a:pt x="2924" y="1717"/>
                  <a:pt x="2938" y="1703"/>
                  <a:pt x="2938" y="1687"/>
                </a:cubicBezTo>
                <a:cubicBezTo>
                  <a:pt x="2938" y="1629"/>
                  <a:pt x="2938" y="1629"/>
                  <a:pt x="2938" y="1629"/>
                </a:cubicBezTo>
                <a:moveTo>
                  <a:pt x="2908" y="1756"/>
                </a:moveTo>
                <a:cubicBezTo>
                  <a:pt x="2908" y="1756"/>
                  <a:pt x="2908" y="1756"/>
                  <a:pt x="2908" y="1756"/>
                </a:cubicBezTo>
                <a:cubicBezTo>
                  <a:pt x="2890" y="1756"/>
                  <a:pt x="2876" y="1770"/>
                  <a:pt x="2876" y="1787"/>
                </a:cubicBezTo>
                <a:cubicBezTo>
                  <a:pt x="2876" y="1857"/>
                  <a:pt x="2876" y="1857"/>
                  <a:pt x="2876" y="1857"/>
                </a:cubicBezTo>
                <a:cubicBezTo>
                  <a:pt x="2876" y="1874"/>
                  <a:pt x="2890" y="1888"/>
                  <a:pt x="2908" y="1888"/>
                </a:cubicBezTo>
                <a:cubicBezTo>
                  <a:pt x="2925" y="1888"/>
                  <a:pt x="2939" y="1874"/>
                  <a:pt x="2939" y="1857"/>
                </a:cubicBezTo>
                <a:cubicBezTo>
                  <a:pt x="2939" y="1787"/>
                  <a:pt x="2939" y="1787"/>
                  <a:pt x="2939" y="1787"/>
                </a:cubicBezTo>
                <a:cubicBezTo>
                  <a:pt x="2939" y="1770"/>
                  <a:pt x="2925" y="1756"/>
                  <a:pt x="2908" y="1756"/>
                </a:cubicBezTo>
                <a:moveTo>
                  <a:pt x="2940" y="1953"/>
                </a:moveTo>
                <a:cubicBezTo>
                  <a:pt x="2940" y="1935"/>
                  <a:pt x="2926" y="1920"/>
                  <a:pt x="2908" y="1920"/>
                </a:cubicBezTo>
                <a:cubicBezTo>
                  <a:pt x="2889" y="1920"/>
                  <a:pt x="2875" y="1935"/>
                  <a:pt x="2875" y="1953"/>
                </a:cubicBezTo>
                <a:cubicBezTo>
                  <a:pt x="2875" y="2042"/>
                  <a:pt x="2875" y="2042"/>
                  <a:pt x="2875" y="2042"/>
                </a:cubicBezTo>
                <a:cubicBezTo>
                  <a:pt x="2875" y="2060"/>
                  <a:pt x="2889" y="2075"/>
                  <a:pt x="2908" y="2075"/>
                </a:cubicBezTo>
                <a:cubicBezTo>
                  <a:pt x="2926" y="2075"/>
                  <a:pt x="2940" y="2060"/>
                  <a:pt x="2940" y="2042"/>
                </a:cubicBezTo>
                <a:cubicBezTo>
                  <a:pt x="2940" y="1953"/>
                  <a:pt x="2940" y="1953"/>
                  <a:pt x="2940" y="1953"/>
                </a:cubicBezTo>
                <a:moveTo>
                  <a:pt x="2926" y="369"/>
                </a:moveTo>
                <a:cubicBezTo>
                  <a:pt x="2926" y="359"/>
                  <a:pt x="2918" y="351"/>
                  <a:pt x="2908" y="351"/>
                </a:cubicBezTo>
                <a:cubicBezTo>
                  <a:pt x="2897" y="351"/>
                  <a:pt x="2889" y="359"/>
                  <a:pt x="2889" y="369"/>
                </a:cubicBezTo>
                <a:cubicBezTo>
                  <a:pt x="2889" y="379"/>
                  <a:pt x="2897" y="387"/>
                  <a:pt x="2908" y="387"/>
                </a:cubicBezTo>
                <a:cubicBezTo>
                  <a:pt x="2918" y="387"/>
                  <a:pt x="2926" y="379"/>
                  <a:pt x="2926" y="369"/>
                </a:cubicBezTo>
                <a:cubicBezTo>
                  <a:pt x="2926" y="369"/>
                  <a:pt x="2926" y="369"/>
                  <a:pt x="2926" y="369"/>
                </a:cubicBezTo>
                <a:moveTo>
                  <a:pt x="2926" y="252"/>
                </a:moveTo>
                <a:cubicBezTo>
                  <a:pt x="2926" y="242"/>
                  <a:pt x="2918" y="234"/>
                  <a:pt x="2908" y="234"/>
                </a:cubicBezTo>
                <a:cubicBezTo>
                  <a:pt x="2897" y="234"/>
                  <a:pt x="2889" y="242"/>
                  <a:pt x="2889" y="252"/>
                </a:cubicBezTo>
                <a:cubicBezTo>
                  <a:pt x="2889" y="262"/>
                  <a:pt x="2897" y="271"/>
                  <a:pt x="2908" y="271"/>
                </a:cubicBezTo>
                <a:cubicBezTo>
                  <a:pt x="2918" y="271"/>
                  <a:pt x="2926" y="262"/>
                  <a:pt x="2926" y="252"/>
                </a:cubicBezTo>
                <a:cubicBezTo>
                  <a:pt x="2926" y="252"/>
                  <a:pt x="2926" y="252"/>
                  <a:pt x="2926" y="252"/>
                </a:cubicBezTo>
                <a:moveTo>
                  <a:pt x="2926" y="135"/>
                </a:moveTo>
                <a:cubicBezTo>
                  <a:pt x="2926" y="125"/>
                  <a:pt x="2918" y="117"/>
                  <a:pt x="2908" y="117"/>
                </a:cubicBezTo>
                <a:cubicBezTo>
                  <a:pt x="2897" y="117"/>
                  <a:pt x="2889" y="125"/>
                  <a:pt x="2889" y="135"/>
                </a:cubicBezTo>
                <a:cubicBezTo>
                  <a:pt x="2889" y="146"/>
                  <a:pt x="2897" y="154"/>
                  <a:pt x="2908" y="154"/>
                </a:cubicBezTo>
                <a:cubicBezTo>
                  <a:pt x="2918" y="154"/>
                  <a:pt x="2926" y="146"/>
                  <a:pt x="2926" y="135"/>
                </a:cubicBezTo>
                <a:cubicBezTo>
                  <a:pt x="2926" y="135"/>
                  <a:pt x="2926" y="135"/>
                  <a:pt x="2926" y="135"/>
                </a:cubicBezTo>
                <a:moveTo>
                  <a:pt x="2926" y="19"/>
                </a:moveTo>
                <a:cubicBezTo>
                  <a:pt x="2926" y="9"/>
                  <a:pt x="2918" y="0"/>
                  <a:pt x="2908" y="0"/>
                </a:cubicBezTo>
                <a:cubicBezTo>
                  <a:pt x="2897" y="0"/>
                  <a:pt x="2889" y="9"/>
                  <a:pt x="2889" y="19"/>
                </a:cubicBezTo>
                <a:cubicBezTo>
                  <a:pt x="2889" y="29"/>
                  <a:pt x="2897" y="37"/>
                  <a:pt x="2908" y="37"/>
                </a:cubicBezTo>
                <a:cubicBezTo>
                  <a:pt x="2918" y="37"/>
                  <a:pt x="2926" y="29"/>
                  <a:pt x="2926" y="19"/>
                </a:cubicBezTo>
                <a:cubicBezTo>
                  <a:pt x="2926" y="19"/>
                  <a:pt x="2926" y="19"/>
                  <a:pt x="2926" y="19"/>
                </a:cubicBezTo>
                <a:moveTo>
                  <a:pt x="2908" y="1451"/>
                </a:moveTo>
                <a:cubicBezTo>
                  <a:pt x="2908" y="1451"/>
                  <a:pt x="2908" y="1451"/>
                  <a:pt x="2908" y="1451"/>
                </a:cubicBezTo>
                <a:cubicBezTo>
                  <a:pt x="2892" y="1451"/>
                  <a:pt x="2879" y="1463"/>
                  <a:pt x="2879" y="1479"/>
                </a:cubicBezTo>
                <a:cubicBezTo>
                  <a:pt x="2879" y="1525"/>
                  <a:pt x="2879" y="1525"/>
                  <a:pt x="2879" y="1525"/>
                </a:cubicBezTo>
                <a:cubicBezTo>
                  <a:pt x="2879" y="1540"/>
                  <a:pt x="2892" y="1553"/>
                  <a:pt x="2908" y="1553"/>
                </a:cubicBezTo>
                <a:cubicBezTo>
                  <a:pt x="2923" y="1553"/>
                  <a:pt x="2936" y="1540"/>
                  <a:pt x="2936" y="1525"/>
                </a:cubicBezTo>
                <a:cubicBezTo>
                  <a:pt x="2936" y="1479"/>
                  <a:pt x="2936" y="1479"/>
                  <a:pt x="2936" y="1479"/>
                </a:cubicBezTo>
                <a:cubicBezTo>
                  <a:pt x="2936" y="1463"/>
                  <a:pt x="2923" y="1451"/>
                  <a:pt x="2908" y="1451"/>
                </a:cubicBezTo>
                <a:moveTo>
                  <a:pt x="3025" y="490"/>
                </a:moveTo>
                <a:cubicBezTo>
                  <a:pt x="3025" y="480"/>
                  <a:pt x="3017" y="472"/>
                  <a:pt x="3007" y="472"/>
                </a:cubicBezTo>
                <a:cubicBezTo>
                  <a:pt x="2996" y="472"/>
                  <a:pt x="2988" y="480"/>
                  <a:pt x="2988" y="490"/>
                </a:cubicBezTo>
                <a:cubicBezTo>
                  <a:pt x="2988" y="500"/>
                  <a:pt x="2996" y="509"/>
                  <a:pt x="3007" y="509"/>
                </a:cubicBezTo>
                <a:cubicBezTo>
                  <a:pt x="3017" y="509"/>
                  <a:pt x="3025" y="500"/>
                  <a:pt x="3025" y="490"/>
                </a:cubicBezTo>
                <a:cubicBezTo>
                  <a:pt x="3025" y="490"/>
                  <a:pt x="3025" y="490"/>
                  <a:pt x="3025" y="490"/>
                </a:cubicBezTo>
                <a:moveTo>
                  <a:pt x="3007" y="605"/>
                </a:moveTo>
                <a:cubicBezTo>
                  <a:pt x="3007" y="605"/>
                  <a:pt x="3007" y="605"/>
                  <a:pt x="3007" y="605"/>
                </a:cubicBezTo>
                <a:cubicBezTo>
                  <a:pt x="2996" y="605"/>
                  <a:pt x="2987" y="614"/>
                  <a:pt x="2987" y="625"/>
                </a:cubicBezTo>
                <a:cubicBezTo>
                  <a:pt x="2987" y="637"/>
                  <a:pt x="2987" y="637"/>
                  <a:pt x="2987" y="637"/>
                </a:cubicBezTo>
                <a:cubicBezTo>
                  <a:pt x="2987" y="648"/>
                  <a:pt x="2996" y="657"/>
                  <a:pt x="3007" y="657"/>
                </a:cubicBezTo>
                <a:cubicBezTo>
                  <a:pt x="3018" y="657"/>
                  <a:pt x="3027" y="648"/>
                  <a:pt x="3027" y="637"/>
                </a:cubicBezTo>
                <a:cubicBezTo>
                  <a:pt x="3027" y="625"/>
                  <a:pt x="3027" y="625"/>
                  <a:pt x="3027" y="625"/>
                </a:cubicBezTo>
                <a:cubicBezTo>
                  <a:pt x="3027" y="614"/>
                  <a:pt x="3018" y="605"/>
                  <a:pt x="3007" y="605"/>
                </a:cubicBezTo>
                <a:moveTo>
                  <a:pt x="3028" y="767"/>
                </a:moveTo>
                <a:cubicBezTo>
                  <a:pt x="3028" y="755"/>
                  <a:pt x="3018" y="746"/>
                  <a:pt x="3007" y="746"/>
                </a:cubicBezTo>
                <a:cubicBezTo>
                  <a:pt x="2995" y="746"/>
                  <a:pt x="2985" y="755"/>
                  <a:pt x="2985" y="767"/>
                </a:cubicBezTo>
                <a:cubicBezTo>
                  <a:pt x="2985" y="783"/>
                  <a:pt x="2985" y="783"/>
                  <a:pt x="2985" y="783"/>
                </a:cubicBezTo>
                <a:cubicBezTo>
                  <a:pt x="2985" y="795"/>
                  <a:pt x="2995" y="805"/>
                  <a:pt x="3007" y="805"/>
                </a:cubicBezTo>
                <a:cubicBezTo>
                  <a:pt x="3018" y="805"/>
                  <a:pt x="3028" y="795"/>
                  <a:pt x="3028" y="783"/>
                </a:cubicBezTo>
                <a:cubicBezTo>
                  <a:pt x="3028" y="767"/>
                  <a:pt x="3028" y="767"/>
                  <a:pt x="3028" y="767"/>
                </a:cubicBezTo>
                <a:moveTo>
                  <a:pt x="3007" y="887"/>
                </a:moveTo>
                <a:cubicBezTo>
                  <a:pt x="3007" y="887"/>
                  <a:pt x="3007" y="887"/>
                  <a:pt x="3007" y="887"/>
                </a:cubicBezTo>
                <a:cubicBezTo>
                  <a:pt x="2994" y="887"/>
                  <a:pt x="2984" y="897"/>
                  <a:pt x="2984" y="910"/>
                </a:cubicBezTo>
                <a:cubicBezTo>
                  <a:pt x="2984" y="930"/>
                  <a:pt x="2984" y="930"/>
                  <a:pt x="2984" y="930"/>
                </a:cubicBezTo>
                <a:cubicBezTo>
                  <a:pt x="2984" y="943"/>
                  <a:pt x="2994" y="953"/>
                  <a:pt x="3007" y="953"/>
                </a:cubicBezTo>
                <a:cubicBezTo>
                  <a:pt x="3019" y="953"/>
                  <a:pt x="3029" y="943"/>
                  <a:pt x="3029" y="930"/>
                </a:cubicBezTo>
                <a:cubicBezTo>
                  <a:pt x="3029" y="910"/>
                  <a:pt x="3029" y="910"/>
                  <a:pt x="3029" y="910"/>
                </a:cubicBezTo>
                <a:cubicBezTo>
                  <a:pt x="3029" y="897"/>
                  <a:pt x="3019" y="887"/>
                  <a:pt x="3007" y="887"/>
                </a:cubicBezTo>
                <a:moveTo>
                  <a:pt x="3031" y="1052"/>
                </a:moveTo>
                <a:cubicBezTo>
                  <a:pt x="3031" y="1039"/>
                  <a:pt x="3020" y="1028"/>
                  <a:pt x="3007" y="1028"/>
                </a:cubicBezTo>
                <a:cubicBezTo>
                  <a:pt x="2993" y="1028"/>
                  <a:pt x="2982" y="1039"/>
                  <a:pt x="2982" y="1052"/>
                </a:cubicBezTo>
                <a:cubicBezTo>
                  <a:pt x="2982" y="1077"/>
                  <a:pt x="2982" y="1077"/>
                  <a:pt x="2982" y="1077"/>
                </a:cubicBezTo>
                <a:cubicBezTo>
                  <a:pt x="2982" y="1090"/>
                  <a:pt x="2993" y="1101"/>
                  <a:pt x="3007" y="1101"/>
                </a:cubicBezTo>
                <a:cubicBezTo>
                  <a:pt x="3020" y="1101"/>
                  <a:pt x="3031" y="1090"/>
                  <a:pt x="3031" y="1077"/>
                </a:cubicBezTo>
                <a:cubicBezTo>
                  <a:pt x="3031" y="1052"/>
                  <a:pt x="3031" y="1052"/>
                  <a:pt x="3031" y="1052"/>
                </a:cubicBezTo>
                <a:moveTo>
                  <a:pt x="3007" y="1169"/>
                </a:moveTo>
                <a:cubicBezTo>
                  <a:pt x="3007" y="1169"/>
                  <a:pt x="3007" y="1169"/>
                  <a:pt x="3007" y="1169"/>
                </a:cubicBezTo>
                <a:cubicBezTo>
                  <a:pt x="2992" y="1169"/>
                  <a:pt x="2981" y="1180"/>
                  <a:pt x="2981" y="1194"/>
                </a:cubicBezTo>
                <a:cubicBezTo>
                  <a:pt x="2981" y="1223"/>
                  <a:pt x="2981" y="1223"/>
                  <a:pt x="2981" y="1223"/>
                </a:cubicBezTo>
                <a:cubicBezTo>
                  <a:pt x="2981" y="1238"/>
                  <a:pt x="2992" y="1249"/>
                  <a:pt x="3007" y="1249"/>
                </a:cubicBezTo>
                <a:cubicBezTo>
                  <a:pt x="3021" y="1249"/>
                  <a:pt x="3032" y="1238"/>
                  <a:pt x="3032" y="1223"/>
                </a:cubicBezTo>
                <a:cubicBezTo>
                  <a:pt x="3032" y="1194"/>
                  <a:pt x="3032" y="1194"/>
                  <a:pt x="3032" y="1194"/>
                </a:cubicBezTo>
                <a:cubicBezTo>
                  <a:pt x="3032" y="1180"/>
                  <a:pt x="3021" y="1169"/>
                  <a:pt x="3007" y="1169"/>
                </a:cubicBezTo>
                <a:moveTo>
                  <a:pt x="3034" y="1337"/>
                </a:moveTo>
                <a:cubicBezTo>
                  <a:pt x="3034" y="1322"/>
                  <a:pt x="3022" y="1310"/>
                  <a:pt x="3007" y="1310"/>
                </a:cubicBezTo>
                <a:cubicBezTo>
                  <a:pt x="2992" y="1310"/>
                  <a:pt x="2980" y="1322"/>
                  <a:pt x="2980" y="1337"/>
                </a:cubicBezTo>
                <a:cubicBezTo>
                  <a:pt x="2980" y="1370"/>
                  <a:pt x="2980" y="1370"/>
                  <a:pt x="2980" y="1370"/>
                </a:cubicBezTo>
                <a:cubicBezTo>
                  <a:pt x="2980" y="1385"/>
                  <a:pt x="2992" y="1397"/>
                  <a:pt x="3007" y="1397"/>
                </a:cubicBezTo>
                <a:cubicBezTo>
                  <a:pt x="3022" y="1397"/>
                  <a:pt x="3034" y="1385"/>
                  <a:pt x="3034" y="1370"/>
                </a:cubicBezTo>
                <a:cubicBezTo>
                  <a:pt x="3034" y="1337"/>
                  <a:pt x="3034" y="1337"/>
                  <a:pt x="3034" y="1337"/>
                </a:cubicBezTo>
                <a:moveTo>
                  <a:pt x="3037" y="1629"/>
                </a:moveTo>
                <a:cubicBezTo>
                  <a:pt x="3037" y="1613"/>
                  <a:pt x="3023" y="1599"/>
                  <a:pt x="3007" y="1599"/>
                </a:cubicBezTo>
                <a:cubicBezTo>
                  <a:pt x="2990" y="1599"/>
                  <a:pt x="2977" y="1613"/>
                  <a:pt x="2977" y="1629"/>
                </a:cubicBezTo>
                <a:cubicBezTo>
                  <a:pt x="2977" y="1687"/>
                  <a:pt x="2977" y="1687"/>
                  <a:pt x="2977" y="1687"/>
                </a:cubicBezTo>
                <a:cubicBezTo>
                  <a:pt x="2977" y="1703"/>
                  <a:pt x="2990" y="1717"/>
                  <a:pt x="3007" y="1717"/>
                </a:cubicBezTo>
                <a:cubicBezTo>
                  <a:pt x="3023" y="1717"/>
                  <a:pt x="3037" y="1703"/>
                  <a:pt x="3037" y="1687"/>
                </a:cubicBezTo>
                <a:cubicBezTo>
                  <a:pt x="3037" y="1629"/>
                  <a:pt x="3037" y="1629"/>
                  <a:pt x="3037" y="1629"/>
                </a:cubicBezTo>
                <a:moveTo>
                  <a:pt x="3007" y="1756"/>
                </a:moveTo>
                <a:cubicBezTo>
                  <a:pt x="3007" y="1756"/>
                  <a:pt x="3007" y="1756"/>
                  <a:pt x="3007" y="1756"/>
                </a:cubicBezTo>
                <a:cubicBezTo>
                  <a:pt x="2989" y="1756"/>
                  <a:pt x="2975" y="1770"/>
                  <a:pt x="2975" y="1787"/>
                </a:cubicBezTo>
                <a:cubicBezTo>
                  <a:pt x="2975" y="1857"/>
                  <a:pt x="2975" y="1857"/>
                  <a:pt x="2975" y="1857"/>
                </a:cubicBezTo>
                <a:cubicBezTo>
                  <a:pt x="2975" y="1874"/>
                  <a:pt x="2989" y="1888"/>
                  <a:pt x="3007" y="1888"/>
                </a:cubicBezTo>
                <a:cubicBezTo>
                  <a:pt x="3024" y="1888"/>
                  <a:pt x="3038" y="1874"/>
                  <a:pt x="3038" y="1857"/>
                </a:cubicBezTo>
                <a:cubicBezTo>
                  <a:pt x="3038" y="1787"/>
                  <a:pt x="3038" y="1787"/>
                  <a:pt x="3038" y="1787"/>
                </a:cubicBezTo>
                <a:cubicBezTo>
                  <a:pt x="3038" y="1770"/>
                  <a:pt x="3024" y="1756"/>
                  <a:pt x="3007" y="1756"/>
                </a:cubicBezTo>
                <a:moveTo>
                  <a:pt x="3039" y="1953"/>
                </a:moveTo>
                <a:cubicBezTo>
                  <a:pt x="3039" y="1935"/>
                  <a:pt x="3025" y="1920"/>
                  <a:pt x="3007" y="1920"/>
                </a:cubicBezTo>
                <a:cubicBezTo>
                  <a:pt x="2989" y="1920"/>
                  <a:pt x="2974" y="1935"/>
                  <a:pt x="2974" y="1953"/>
                </a:cubicBezTo>
                <a:cubicBezTo>
                  <a:pt x="2974" y="2042"/>
                  <a:pt x="2974" y="2042"/>
                  <a:pt x="2974" y="2042"/>
                </a:cubicBezTo>
                <a:cubicBezTo>
                  <a:pt x="2974" y="2060"/>
                  <a:pt x="2989" y="2075"/>
                  <a:pt x="3007" y="2075"/>
                </a:cubicBezTo>
                <a:cubicBezTo>
                  <a:pt x="3025" y="2075"/>
                  <a:pt x="3039" y="2060"/>
                  <a:pt x="3039" y="2042"/>
                </a:cubicBezTo>
                <a:cubicBezTo>
                  <a:pt x="3039" y="1953"/>
                  <a:pt x="3039" y="1953"/>
                  <a:pt x="3039" y="1953"/>
                </a:cubicBezTo>
                <a:moveTo>
                  <a:pt x="3025" y="369"/>
                </a:moveTo>
                <a:cubicBezTo>
                  <a:pt x="3025" y="359"/>
                  <a:pt x="3017" y="351"/>
                  <a:pt x="3007" y="351"/>
                </a:cubicBezTo>
                <a:cubicBezTo>
                  <a:pt x="2996" y="351"/>
                  <a:pt x="2988" y="359"/>
                  <a:pt x="2988" y="369"/>
                </a:cubicBezTo>
                <a:cubicBezTo>
                  <a:pt x="2988" y="379"/>
                  <a:pt x="2996" y="387"/>
                  <a:pt x="3007" y="387"/>
                </a:cubicBezTo>
                <a:cubicBezTo>
                  <a:pt x="3017" y="387"/>
                  <a:pt x="3025" y="379"/>
                  <a:pt x="3025" y="369"/>
                </a:cubicBezTo>
                <a:cubicBezTo>
                  <a:pt x="3025" y="369"/>
                  <a:pt x="3025" y="369"/>
                  <a:pt x="3025" y="369"/>
                </a:cubicBezTo>
                <a:moveTo>
                  <a:pt x="3025" y="252"/>
                </a:moveTo>
                <a:cubicBezTo>
                  <a:pt x="3025" y="242"/>
                  <a:pt x="3017" y="234"/>
                  <a:pt x="3007" y="234"/>
                </a:cubicBezTo>
                <a:cubicBezTo>
                  <a:pt x="2996" y="234"/>
                  <a:pt x="2988" y="242"/>
                  <a:pt x="2988" y="252"/>
                </a:cubicBezTo>
                <a:cubicBezTo>
                  <a:pt x="2988" y="262"/>
                  <a:pt x="2996" y="271"/>
                  <a:pt x="3007" y="271"/>
                </a:cubicBezTo>
                <a:cubicBezTo>
                  <a:pt x="3017" y="271"/>
                  <a:pt x="3025" y="262"/>
                  <a:pt x="3025" y="252"/>
                </a:cubicBezTo>
                <a:cubicBezTo>
                  <a:pt x="3025" y="252"/>
                  <a:pt x="3025" y="252"/>
                  <a:pt x="3025" y="252"/>
                </a:cubicBezTo>
                <a:moveTo>
                  <a:pt x="3025" y="135"/>
                </a:moveTo>
                <a:cubicBezTo>
                  <a:pt x="3025" y="125"/>
                  <a:pt x="3017" y="117"/>
                  <a:pt x="3007" y="117"/>
                </a:cubicBezTo>
                <a:cubicBezTo>
                  <a:pt x="2996" y="117"/>
                  <a:pt x="2988" y="125"/>
                  <a:pt x="2988" y="135"/>
                </a:cubicBezTo>
                <a:cubicBezTo>
                  <a:pt x="2988" y="146"/>
                  <a:pt x="2996" y="154"/>
                  <a:pt x="3007" y="154"/>
                </a:cubicBezTo>
                <a:cubicBezTo>
                  <a:pt x="3017" y="154"/>
                  <a:pt x="3025" y="146"/>
                  <a:pt x="3025" y="135"/>
                </a:cubicBezTo>
                <a:cubicBezTo>
                  <a:pt x="3025" y="135"/>
                  <a:pt x="3025" y="135"/>
                  <a:pt x="3025" y="135"/>
                </a:cubicBezTo>
                <a:moveTo>
                  <a:pt x="3025" y="19"/>
                </a:moveTo>
                <a:cubicBezTo>
                  <a:pt x="3025" y="9"/>
                  <a:pt x="3017" y="0"/>
                  <a:pt x="3007" y="0"/>
                </a:cubicBezTo>
                <a:cubicBezTo>
                  <a:pt x="2996" y="0"/>
                  <a:pt x="2988" y="9"/>
                  <a:pt x="2988" y="19"/>
                </a:cubicBezTo>
                <a:cubicBezTo>
                  <a:pt x="2988" y="29"/>
                  <a:pt x="2996" y="37"/>
                  <a:pt x="3007" y="37"/>
                </a:cubicBezTo>
                <a:cubicBezTo>
                  <a:pt x="3017" y="37"/>
                  <a:pt x="3025" y="29"/>
                  <a:pt x="3025" y="19"/>
                </a:cubicBezTo>
                <a:cubicBezTo>
                  <a:pt x="3025" y="19"/>
                  <a:pt x="3025" y="19"/>
                  <a:pt x="3025" y="19"/>
                </a:cubicBezTo>
                <a:moveTo>
                  <a:pt x="3007" y="1451"/>
                </a:moveTo>
                <a:cubicBezTo>
                  <a:pt x="3007" y="1451"/>
                  <a:pt x="3007" y="1451"/>
                  <a:pt x="3007" y="1451"/>
                </a:cubicBezTo>
                <a:cubicBezTo>
                  <a:pt x="2991" y="1451"/>
                  <a:pt x="2978" y="1463"/>
                  <a:pt x="2978" y="1479"/>
                </a:cubicBezTo>
                <a:cubicBezTo>
                  <a:pt x="2978" y="1525"/>
                  <a:pt x="2978" y="1525"/>
                  <a:pt x="2978" y="1525"/>
                </a:cubicBezTo>
                <a:cubicBezTo>
                  <a:pt x="2978" y="1540"/>
                  <a:pt x="2991" y="1553"/>
                  <a:pt x="3007" y="1553"/>
                </a:cubicBezTo>
                <a:cubicBezTo>
                  <a:pt x="3022" y="1553"/>
                  <a:pt x="3035" y="1540"/>
                  <a:pt x="3035" y="1525"/>
                </a:cubicBezTo>
                <a:cubicBezTo>
                  <a:pt x="3035" y="1479"/>
                  <a:pt x="3035" y="1479"/>
                  <a:pt x="3035" y="1479"/>
                </a:cubicBezTo>
                <a:cubicBezTo>
                  <a:pt x="3035" y="1463"/>
                  <a:pt x="3022" y="1451"/>
                  <a:pt x="3007" y="1451"/>
                </a:cubicBezTo>
                <a:moveTo>
                  <a:pt x="3124" y="490"/>
                </a:moveTo>
                <a:cubicBezTo>
                  <a:pt x="3124" y="480"/>
                  <a:pt x="3116" y="472"/>
                  <a:pt x="3106" y="472"/>
                </a:cubicBezTo>
                <a:cubicBezTo>
                  <a:pt x="3096" y="472"/>
                  <a:pt x="3087" y="480"/>
                  <a:pt x="3087" y="490"/>
                </a:cubicBezTo>
                <a:cubicBezTo>
                  <a:pt x="3087" y="500"/>
                  <a:pt x="3096" y="509"/>
                  <a:pt x="3106" y="509"/>
                </a:cubicBezTo>
                <a:cubicBezTo>
                  <a:pt x="3116" y="509"/>
                  <a:pt x="3124" y="500"/>
                  <a:pt x="3124" y="490"/>
                </a:cubicBezTo>
                <a:cubicBezTo>
                  <a:pt x="3124" y="490"/>
                  <a:pt x="3124" y="490"/>
                  <a:pt x="3124" y="490"/>
                </a:cubicBezTo>
                <a:moveTo>
                  <a:pt x="3106" y="605"/>
                </a:moveTo>
                <a:cubicBezTo>
                  <a:pt x="3106" y="605"/>
                  <a:pt x="3106" y="605"/>
                  <a:pt x="3106" y="605"/>
                </a:cubicBezTo>
                <a:cubicBezTo>
                  <a:pt x="3095" y="605"/>
                  <a:pt x="3086" y="614"/>
                  <a:pt x="3086" y="625"/>
                </a:cubicBezTo>
                <a:cubicBezTo>
                  <a:pt x="3086" y="637"/>
                  <a:pt x="3086" y="637"/>
                  <a:pt x="3086" y="637"/>
                </a:cubicBezTo>
                <a:cubicBezTo>
                  <a:pt x="3086" y="648"/>
                  <a:pt x="3095" y="657"/>
                  <a:pt x="3106" y="657"/>
                </a:cubicBezTo>
                <a:cubicBezTo>
                  <a:pt x="3117" y="657"/>
                  <a:pt x="3126" y="648"/>
                  <a:pt x="3126" y="637"/>
                </a:cubicBezTo>
                <a:cubicBezTo>
                  <a:pt x="3126" y="625"/>
                  <a:pt x="3126" y="625"/>
                  <a:pt x="3126" y="625"/>
                </a:cubicBezTo>
                <a:cubicBezTo>
                  <a:pt x="3126" y="614"/>
                  <a:pt x="3117" y="605"/>
                  <a:pt x="3106" y="605"/>
                </a:cubicBezTo>
                <a:moveTo>
                  <a:pt x="3127" y="767"/>
                </a:moveTo>
                <a:cubicBezTo>
                  <a:pt x="3127" y="755"/>
                  <a:pt x="3118" y="746"/>
                  <a:pt x="3106" y="746"/>
                </a:cubicBezTo>
                <a:cubicBezTo>
                  <a:pt x="3094" y="746"/>
                  <a:pt x="3084" y="755"/>
                  <a:pt x="3084" y="767"/>
                </a:cubicBezTo>
                <a:cubicBezTo>
                  <a:pt x="3084" y="783"/>
                  <a:pt x="3084" y="783"/>
                  <a:pt x="3084" y="783"/>
                </a:cubicBezTo>
                <a:cubicBezTo>
                  <a:pt x="3084" y="795"/>
                  <a:pt x="3094" y="805"/>
                  <a:pt x="3106" y="805"/>
                </a:cubicBezTo>
                <a:cubicBezTo>
                  <a:pt x="3118" y="805"/>
                  <a:pt x="3127" y="795"/>
                  <a:pt x="3127" y="783"/>
                </a:cubicBezTo>
                <a:cubicBezTo>
                  <a:pt x="3127" y="767"/>
                  <a:pt x="3127" y="767"/>
                  <a:pt x="3127" y="767"/>
                </a:cubicBezTo>
                <a:moveTo>
                  <a:pt x="3106" y="887"/>
                </a:moveTo>
                <a:cubicBezTo>
                  <a:pt x="3106" y="887"/>
                  <a:pt x="3106" y="887"/>
                  <a:pt x="3106" y="887"/>
                </a:cubicBezTo>
                <a:cubicBezTo>
                  <a:pt x="3093" y="887"/>
                  <a:pt x="3083" y="897"/>
                  <a:pt x="3083" y="910"/>
                </a:cubicBezTo>
                <a:cubicBezTo>
                  <a:pt x="3083" y="930"/>
                  <a:pt x="3083" y="930"/>
                  <a:pt x="3083" y="930"/>
                </a:cubicBezTo>
                <a:cubicBezTo>
                  <a:pt x="3083" y="943"/>
                  <a:pt x="3093" y="953"/>
                  <a:pt x="3106" y="953"/>
                </a:cubicBezTo>
                <a:cubicBezTo>
                  <a:pt x="3118" y="953"/>
                  <a:pt x="3129" y="943"/>
                  <a:pt x="3129" y="930"/>
                </a:cubicBezTo>
                <a:cubicBezTo>
                  <a:pt x="3129" y="910"/>
                  <a:pt x="3129" y="910"/>
                  <a:pt x="3129" y="910"/>
                </a:cubicBezTo>
                <a:cubicBezTo>
                  <a:pt x="3129" y="897"/>
                  <a:pt x="3118" y="887"/>
                  <a:pt x="3106" y="887"/>
                </a:cubicBezTo>
                <a:moveTo>
                  <a:pt x="3130" y="1052"/>
                </a:moveTo>
                <a:cubicBezTo>
                  <a:pt x="3130" y="1039"/>
                  <a:pt x="3119" y="1028"/>
                  <a:pt x="3106" y="1028"/>
                </a:cubicBezTo>
                <a:cubicBezTo>
                  <a:pt x="3092" y="1028"/>
                  <a:pt x="3082" y="1039"/>
                  <a:pt x="3082" y="1052"/>
                </a:cubicBezTo>
                <a:cubicBezTo>
                  <a:pt x="3082" y="1077"/>
                  <a:pt x="3082" y="1077"/>
                  <a:pt x="3082" y="1077"/>
                </a:cubicBezTo>
                <a:cubicBezTo>
                  <a:pt x="3082" y="1090"/>
                  <a:pt x="3092" y="1101"/>
                  <a:pt x="3106" y="1101"/>
                </a:cubicBezTo>
                <a:cubicBezTo>
                  <a:pt x="3119" y="1101"/>
                  <a:pt x="3130" y="1090"/>
                  <a:pt x="3130" y="1077"/>
                </a:cubicBezTo>
                <a:cubicBezTo>
                  <a:pt x="3130" y="1052"/>
                  <a:pt x="3130" y="1052"/>
                  <a:pt x="3130" y="1052"/>
                </a:cubicBezTo>
                <a:moveTo>
                  <a:pt x="3106" y="1169"/>
                </a:moveTo>
                <a:cubicBezTo>
                  <a:pt x="3106" y="1169"/>
                  <a:pt x="3106" y="1169"/>
                  <a:pt x="3106" y="1169"/>
                </a:cubicBezTo>
                <a:cubicBezTo>
                  <a:pt x="3092" y="1169"/>
                  <a:pt x="3080" y="1180"/>
                  <a:pt x="3080" y="1194"/>
                </a:cubicBezTo>
                <a:cubicBezTo>
                  <a:pt x="3080" y="1223"/>
                  <a:pt x="3080" y="1223"/>
                  <a:pt x="3080" y="1223"/>
                </a:cubicBezTo>
                <a:cubicBezTo>
                  <a:pt x="3080" y="1238"/>
                  <a:pt x="3092" y="1249"/>
                  <a:pt x="3106" y="1249"/>
                </a:cubicBezTo>
                <a:cubicBezTo>
                  <a:pt x="3120" y="1249"/>
                  <a:pt x="3131" y="1238"/>
                  <a:pt x="3131" y="1223"/>
                </a:cubicBezTo>
                <a:cubicBezTo>
                  <a:pt x="3131" y="1194"/>
                  <a:pt x="3131" y="1194"/>
                  <a:pt x="3131" y="1194"/>
                </a:cubicBezTo>
                <a:cubicBezTo>
                  <a:pt x="3131" y="1180"/>
                  <a:pt x="3120" y="1169"/>
                  <a:pt x="3106" y="1169"/>
                </a:cubicBezTo>
                <a:moveTo>
                  <a:pt x="3133" y="1337"/>
                </a:moveTo>
                <a:cubicBezTo>
                  <a:pt x="3133" y="1322"/>
                  <a:pt x="3121" y="1310"/>
                  <a:pt x="3106" y="1310"/>
                </a:cubicBezTo>
                <a:cubicBezTo>
                  <a:pt x="3091" y="1310"/>
                  <a:pt x="3079" y="1322"/>
                  <a:pt x="3079" y="1337"/>
                </a:cubicBezTo>
                <a:cubicBezTo>
                  <a:pt x="3079" y="1370"/>
                  <a:pt x="3079" y="1370"/>
                  <a:pt x="3079" y="1370"/>
                </a:cubicBezTo>
                <a:cubicBezTo>
                  <a:pt x="3079" y="1385"/>
                  <a:pt x="3091" y="1397"/>
                  <a:pt x="3106" y="1397"/>
                </a:cubicBezTo>
                <a:cubicBezTo>
                  <a:pt x="3121" y="1397"/>
                  <a:pt x="3133" y="1385"/>
                  <a:pt x="3133" y="1370"/>
                </a:cubicBezTo>
                <a:cubicBezTo>
                  <a:pt x="3133" y="1337"/>
                  <a:pt x="3133" y="1337"/>
                  <a:pt x="3133" y="1337"/>
                </a:cubicBezTo>
                <a:moveTo>
                  <a:pt x="3136" y="1629"/>
                </a:moveTo>
                <a:cubicBezTo>
                  <a:pt x="3136" y="1613"/>
                  <a:pt x="3122" y="1599"/>
                  <a:pt x="3106" y="1599"/>
                </a:cubicBezTo>
                <a:cubicBezTo>
                  <a:pt x="3089" y="1599"/>
                  <a:pt x="3076" y="1613"/>
                  <a:pt x="3076" y="1629"/>
                </a:cubicBezTo>
                <a:cubicBezTo>
                  <a:pt x="3076" y="1687"/>
                  <a:pt x="3076" y="1687"/>
                  <a:pt x="3076" y="1687"/>
                </a:cubicBezTo>
                <a:cubicBezTo>
                  <a:pt x="3076" y="1703"/>
                  <a:pt x="3089" y="1717"/>
                  <a:pt x="3106" y="1717"/>
                </a:cubicBezTo>
                <a:cubicBezTo>
                  <a:pt x="3122" y="1717"/>
                  <a:pt x="3136" y="1703"/>
                  <a:pt x="3136" y="1687"/>
                </a:cubicBezTo>
                <a:cubicBezTo>
                  <a:pt x="3136" y="1629"/>
                  <a:pt x="3136" y="1629"/>
                  <a:pt x="3136" y="1629"/>
                </a:cubicBezTo>
                <a:moveTo>
                  <a:pt x="3106" y="1756"/>
                </a:moveTo>
                <a:cubicBezTo>
                  <a:pt x="3106" y="1756"/>
                  <a:pt x="3106" y="1756"/>
                  <a:pt x="3106" y="1756"/>
                </a:cubicBezTo>
                <a:cubicBezTo>
                  <a:pt x="3088" y="1756"/>
                  <a:pt x="3074" y="1770"/>
                  <a:pt x="3074" y="1787"/>
                </a:cubicBezTo>
                <a:cubicBezTo>
                  <a:pt x="3074" y="1857"/>
                  <a:pt x="3074" y="1857"/>
                  <a:pt x="3074" y="1857"/>
                </a:cubicBezTo>
                <a:cubicBezTo>
                  <a:pt x="3074" y="1874"/>
                  <a:pt x="3088" y="1888"/>
                  <a:pt x="3106" y="1888"/>
                </a:cubicBezTo>
                <a:cubicBezTo>
                  <a:pt x="3123" y="1888"/>
                  <a:pt x="3137" y="1874"/>
                  <a:pt x="3137" y="1857"/>
                </a:cubicBezTo>
                <a:cubicBezTo>
                  <a:pt x="3137" y="1787"/>
                  <a:pt x="3137" y="1787"/>
                  <a:pt x="3137" y="1787"/>
                </a:cubicBezTo>
                <a:cubicBezTo>
                  <a:pt x="3137" y="1770"/>
                  <a:pt x="3123" y="1756"/>
                  <a:pt x="3106" y="1756"/>
                </a:cubicBezTo>
                <a:moveTo>
                  <a:pt x="3139" y="1953"/>
                </a:moveTo>
                <a:cubicBezTo>
                  <a:pt x="3139" y="1935"/>
                  <a:pt x="3124" y="1920"/>
                  <a:pt x="3106" y="1920"/>
                </a:cubicBezTo>
                <a:cubicBezTo>
                  <a:pt x="3088" y="1920"/>
                  <a:pt x="3073" y="1935"/>
                  <a:pt x="3073" y="1953"/>
                </a:cubicBezTo>
                <a:cubicBezTo>
                  <a:pt x="3073" y="2042"/>
                  <a:pt x="3073" y="2042"/>
                  <a:pt x="3073" y="2042"/>
                </a:cubicBezTo>
                <a:cubicBezTo>
                  <a:pt x="3073" y="2060"/>
                  <a:pt x="3088" y="2075"/>
                  <a:pt x="3106" y="2075"/>
                </a:cubicBezTo>
                <a:cubicBezTo>
                  <a:pt x="3124" y="2075"/>
                  <a:pt x="3139" y="2060"/>
                  <a:pt x="3139" y="2042"/>
                </a:cubicBezTo>
                <a:cubicBezTo>
                  <a:pt x="3139" y="1953"/>
                  <a:pt x="3139" y="1953"/>
                  <a:pt x="3139" y="1953"/>
                </a:cubicBezTo>
                <a:moveTo>
                  <a:pt x="3124" y="369"/>
                </a:moveTo>
                <a:cubicBezTo>
                  <a:pt x="3124" y="359"/>
                  <a:pt x="3116" y="351"/>
                  <a:pt x="3106" y="351"/>
                </a:cubicBezTo>
                <a:cubicBezTo>
                  <a:pt x="3096" y="351"/>
                  <a:pt x="3087" y="359"/>
                  <a:pt x="3087" y="369"/>
                </a:cubicBezTo>
                <a:cubicBezTo>
                  <a:pt x="3087" y="379"/>
                  <a:pt x="3096" y="387"/>
                  <a:pt x="3106" y="387"/>
                </a:cubicBezTo>
                <a:cubicBezTo>
                  <a:pt x="3116" y="387"/>
                  <a:pt x="3124" y="379"/>
                  <a:pt x="3124" y="369"/>
                </a:cubicBezTo>
                <a:cubicBezTo>
                  <a:pt x="3124" y="369"/>
                  <a:pt x="3124" y="369"/>
                  <a:pt x="3124" y="369"/>
                </a:cubicBezTo>
                <a:moveTo>
                  <a:pt x="3124" y="252"/>
                </a:moveTo>
                <a:cubicBezTo>
                  <a:pt x="3124" y="242"/>
                  <a:pt x="3116" y="234"/>
                  <a:pt x="3106" y="234"/>
                </a:cubicBezTo>
                <a:cubicBezTo>
                  <a:pt x="3096" y="234"/>
                  <a:pt x="3087" y="242"/>
                  <a:pt x="3087" y="252"/>
                </a:cubicBezTo>
                <a:cubicBezTo>
                  <a:pt x="3087" y="262"/>
                  <a:pt x="3096" y="271"/>
                  <a:pt x="3106" y="271"/>
                </a:cubicBezTo>
                <a:cubicBezTo>
                  <a:pt x="3116" y="271"/>
                  <a:pt x="3124" y="262"/>
                  <a:pt x="3124" y="252"/>
                </a:cubicBezTo>
                <a:cubicBezTo>
                  <a:pt x="3124" y="252"/>
                  <a:pt x="3124" y="252"/>
                  <a:pt x="3124" y="252"/>
                </a:cubicBezTo>
                <a:moveTo>
                  <a:pt x="3124" y="135"/>
                </a:moveTo>
                <a:cubicBezTo>
                  <a:pt x="3124" y="125"/>
                  <a:pt x="3116" y="117"/>
                  <a:pt x="3106" y="117"/>
                </a:cubicBezTo>
                <a:cubicBezTo>
                  <a:pt x="3096" y="117"/>
                  <a:pt x="3087" y="125"/>
                  <a:pt x="3087" y="135"/>
                </a:cubicBezTo>
                <a:cubicBezTo>
                  <a:pt x="3087" y="146"/>
                  <a:pt x="3096" y="154"/>
                  <a:pt x="3106" y="154"/>
                </a:cubicBezTo>
                <a:cubicBezTo>
                  <a:pt x="3116" y="154"/>
                  <a:pt x="3124" y="146"/>
                  <a:pt x="3124" y="135"/>
                </a:cubicBezTo>
                <a:cubicBezTo>
                  <a:pt x="3124" y="135"/>
                  <a:pt x="3124" y="135"/>
                  <a:pt x="3124" y="135"/>
                </a:cubicBezTo>
                <a:moveTo>
                  <a:pt x="3124" y="19"/>
                </a:moveTo>
                <a:cubicBezTo>
                  <a:pt x="3124" y="9"/>
                  <a:pt x="3116" y="0"/>
                  <a:pt x="3106" y="0"/>
                </a:cubicBezTo>
                <a:cubicBezTo>
                  <a:pt x="3096" y="0"/>
                  <a:pt x="3087" y="9"/>
                  <a:pt x="3087" y="19"/>
                </a:cubicBezTo>
                <a:cubicBezTo>
                  <a:pt x="3087" y="29"/>
                  <a:pt x="3096" y="37"/>
                  <a:pt x="3106" y="37"/>
                </a:cubicBezTo>
                <a:cubicBezTo>
                  <a:pt x="3116" y="37"/>
                  <a:pt x="3124" y="29"/>
                  <a:pt x="3124" y="19"/>
                </a:cubicBezTo>
                <a:cubicBezTo>
                  <a:pt x="3124" y="19"/>
                  <a:pt x="3124" y="19"/>
                  <a:pt x="3124" y="19"/>
                </a:cubicBezTo>
                <a:moveTo>
                  <a:pt x="3106" y="1451"/>
                </a:moveTo>
                <a:cubicBezTo>
                  <a:pt x="3106" y="1451"/>
                  <a:pt x="3106" y="1451"/>
                  <a:pt x="3106" y="1451"/>
                </a:cubicBezTo>
                <a:cubicBezTo>
                  <a:pt x="3090" y="1451"/>
                  <a:pt x="3077" y="1463"/>
                  <a:pt x="3077" y="1479"/>
                </a:cubicBezTo>
                <a:cubicBezTo>
                  <a:pt x="3077" y="1525"/>
                  <a:pt x="3077" y="1525"/>
                  <a:pt x="3077" y="1525"/>
                </a:cubicBezTo>
                <a:cubicBezTo>
                  <a:pt x="3077" y="1540"/>
                  <a:pt x="3090" y="1553"/>
                  <a:pt x="3106" y="1553"/>
                </a:cubicBezTo>
                <a:cubicBezTo>
                  <a:pt x="3122" y="1553"/>
                  <a:pt x="3134" y="1540"/>
                  <a:pt x="3134" y="1525"/>
                </a:cubicBezTo>
                <a:cubicBezTo>
                  <a:pt x="3134" y="1479"/>
                  <a:pt x="3134" y="1479"/>
                  <a:pt x="3134" y="1479"/>
                </a:cubicBezTo>
                <a:cubicBezTo>
                  <a:pt x="3134" y="1463"/>
                  <a:pt x="3122" y="1451"/>
                  <a:pt x="3106" y="1451"/>
                </a:cubicBezTo>
                <a:moveTo>
                  <a:pt x="3223" y="490"/>
                </a:moveTo>
                <a:cubicBezTo>
                  <a:pt x="3223" y="480"/>
                  <a:pt x="3215" y="472"/>
                  <a:pt x="3205" y="472"/>
                </a:cubicBezTo>
                <a:cubicBezTo>
                  <a:pt x="3195" y="472"/>
                  <a:pt x="3186" y="480"/>
                  <a:pt x="3186" y="490"/>
                </a:cubicBezTo>
                <a:cubicBezTo>
                  <a:pt x="3186" y="500"/>
                  <a:pt x="3195" y="509"/>
                  <a:pt x="3205" y="509"/>
                </a:cubicBezTo>
                <a:cubicBezTo>
                  <a:pt x="3215" y="509"/>
                  <a:pt x="3223" y="500"/>
                  <a:pt x="3223" y="490"/>
                </a:cubicBezTo>
                <a:cubicBezTo>
                  <a:pt x="3223" y="490"/>
                  <a:pt x="3223" y="490"/>
                  <a:pt x="3223" y="490"/>
                </a:cubicBezTo>
                <a:moveTo>
                  <a:pt x="3205" y="605"/>
                </a:moveTo>
                <a:cubicBezTo>
                  <a:pt x="3205" y="605"/>
                  <a:pt x="3205" y="605"/>
                  <a:pt x="3205" y="605"/>
                </a:cubicBezTo>
                <a:cubicBezTo>
                  <a:pt x="3194" y="605"/>
                  <a:pt x="3185" y="614"/>
                  <a:pt x="3185" y="625"/>
                </a:cubicBezTo>
                <a:cubicBezTo>
                  <a:pt x="3185" y="637"/>
                  <a:pt x="3185" y="637"/>
                  <a:pt x="3185" y="637"/>
                </a:cubicBezTo>
                <a:cubicBezTo>
                  <a:pt x="3185" y="648"/>
                  <a:pt x="3194" y="657"/>
                  <a:pt x="3205" y="657"/>
                </a:cubicBezTo>
                <a:cubicBezTo>
                  <a:pt x="3216" y="657"/>
                  <a:pt x="3225" y="648"/>
                  <a:pt x="3225" y="637"/>
                </a:cubicBezTo>
                <a:cubicBezTo>
                  <a:pt x="3225" y="625"/>
                  <a:pt x="3225" y="625"/>
                  <a:pt x="3225" y="625"/>
                </a:cubicBezTo>
                <a:cubicBezTo>
                  <a:pt x="3225" y="614"/>
                  <a:pt x="3216" y="605"/>
                  <a:pt x="3205" y="605"/>
                </a:cubicBezTo>
                <a:moveTo>
                  <a:pt x="3226" y="767"/>
                </a:moveTo>
                <a:cubicBezTo>
                  <a:pt x="3226" y="755"/>
                  <a:pt x="3217" y="746"/>
                  <a:pt x="3205" y="746"/>
                </a:cubicBezTo>
                <a:cubicBezTo>
                  <a:pt x="3193" y="746"/>
                  <a:pt x="3184" y="755"/>
                  <a:pt x="3184" y="767"/>
                </a:cubicBezTo>
                <a:cubicBezTo>
                  <a:pt x="3184" y="783"/>
                  <a:pt x="3184" y="783"/>
                  <a:pt x="3184" y="783"/>
                </a:cubicBezTo>
                <a:cubicBezTo>
                  <a:pt x="3184" y="795"/>
                  <a:pt x="3193" y="805"/>
                  <a:pt x="3205" y="805"/>
                </a:cubicBezTo>
                <a:cubicBezTo>
                  <a:pt x="3217" y="805"/>
                  <a:pt x="3226" y="795"/>
                  <a:pt x="3226" y="783"/>
                </a:cubicBezTo>
                <a:cubicBezTo>
                  <a:pt x="3226" y="767"/>
                  <a:pt x="3226" y="767"/>
                  <a:pt x="3226" y="767"/>
                </a:cubicBezTo>
                <a:moveTo>
                  <a:pt x="3205" y="887"/>
                </a:moveTo>
                <a:cubicBezTo>
                  <a:pt x="3205" y="887"/>
                  <a:pt x="3205" y="887"/>
                  <a:pt x="3205" y="887"/>
                </a:cubicBezTo>
                <a:cubicBezTo>
                  <a:pt x="3192" y="887"/>
                  <a:pt x="3182" y="897"/>
                  <a:pt x="3182" y="910"/>
                </a:cubicBezTo>
                <a:cubicBezTo>
                  <a:pt x="3182" y="930"/>
                  <a:pt x="3182" y="930"/>
                  <a:pt x="3182" y="930"/>
                </a:cubicBezTo>
                <a:cubicBezTo>
                  <a:pt x="3182" y="943"/>
                  <a:pt x="3192" y="953"/>
                  <a:pt x="3205" y="953"/>
                </a:cubicBezTo>
                <a:cubicBezTo>
                  <a:pt x="3218" y="953"/>
                  <a:pt x="3228" y="943"/>
                  <a:pt x="3228" y="930"/>
                </a:cubicBezTo>
                <a:cubicBezTo>
                  <a:pt x="3228" y="910"/>
                  <a:pt x="3228" y="910"/>
                  <a:pt x="3228" y="910"/>
                </a:cubicBezTo>
                <a:cubicBezTo>
                  <a:pt x="3228" y="897"/>
                  <a:pt x="3218" y="887"/>
                  <a:pt x="3205" y="887"/>
                </a:cubicBezTo>
                <a:moveTo>
                  <a:pt x="3229" y="1052"/>
                </a:moveTo>
                <a:cubicBezTo>
                  <a:pt x="3229" y="1039"/>
                  <a:pt x="3218" y="1028"/>
                  <a:pt x="3205" y="1028"/>
                </a:cubicBezTo>
                <a:cubicBezTo>
                  <a:pt x="3192" y="1028"/>
                  <a:pt x="3181" y="1039"/>
                  <a:pt x="3181" y="1052"/>
                </a:cubicBezTo>
                <a:cubicBezTo>
                  <a:pt x="3181" y="1077"/>
                  <a:pt x="3181" y="1077"/>
                  <a:pt x="3181" y="1077"/>
                </a:cubicBezTo>
                <a:cubicBezTo>
                  <a:pt x="3181" y="1090"/>
                  <a:pt x="3192" y="1101"/>
                  <a:pt x="3205" y="1101"/>
                </a:cubicBezTo>
                <a:cubicBezTo>
                  <a:pt x="3218" y="1101"/>
                  <a:pt x="3229" y="1090"/>
                  <a:pt x="3229" y="1077"/>
                </a:cubicBezTo>
                <a:cubicBezTo>
                  <a:pt x="3229" y="1052"/>
                  <a:pt x="3229" y="1052"/>
                  <a:pt x="3229" y="1052"/>
                </a:cubicBezTo>
                <a:moveTo>
                  <a:pt x="3205" y="1169"/>
                </a:moveTo>
                <a:cubicBezTo>
                  <a:pt x="3205" y="1169"/>
                  <a:pt x="3205" y="1169"/>
                  <a:pt x="3205" y="1169"/>
                </a:cubicBezTo>
                <a:cubicBezTo>
                  <a:pt x="3191" y="1169"/>
                  <a:pt x="3179" y="1180"/>
                  <a:pt x="3179" y="1194"/>
                </a:cubicBezTo>
                <a:cubicBezTo>
                  <a:pt x="3179" y="1223"/>
                  <a:pt x="3179" y="1223"/>
                  <a:pt x="3179" y="1223"/>
                </a:cubicBezTo>
                <a:cubicBezTo>
                  <a:pt x="3179" y="1238"/>
                  <a:pt x="3191" y="1249"/>
                  <a:pt x="3205" y="1249"/>
                </a:cubicBezTo>
                <a:cubicBezTo>
                  <a:pt x="3219" y="1249"/>
                  <a:pt x="3231" y="1238"/>
                  <a:pt x="3231" y="1223"/>
                </a:cubicBezTo>
                <a:cubicBezTo>
                  <a:pt x="3231" y="1194"/>
                  <a:pt x="3231" y="1194"/>
                  <a:pt x="3231" y="1194"/>
                </a:cubicBezTo>
                <a:cubicBezTo>
                  <a:pt x="3231" y="1180"/>
                  <a:pt x="3219" y="1169"/>
                  <a:pt x="3205" y="1169"/>
                </a:cubicBezTo>
                <a:moveTo>
                  <a:pt x="3232" y="1337"/>
                </a:moveTo>
                <a:cubicBezTo>
                  <a:pt x="3232" y="1322"/>
                  <a:pt x="3220" y="1310"/>
                  <a:pt x="3205" y="1310"/>
                </a:cubicBezTo>
                <a:cubicBezTo>
                  <a:pt x="3190" y="1310"/>
                  <a:pt x="3178" y="1322"/>
                  <a:pt x="3178" y="1337"/>
                </a:cubicBezTo>
                <a:cubicBezTo>
                  <a:pt x="3178" y="1370"/>
                  <a:pt x="3178" y="1370"/>
                  <a:pt x="3178" y="1370"/>
                </a:cubicBezTo>
                <a:cubicBezTo>
                  <a:pt x="3178" y="1385"/>
                  <a:pt x="3190" y="1397"/>
                  <a:pt x="3205" y="1397"/>
                </a:cubicBezTo>
                <a:cubicBezTo>
                  <a:pt x="3220" y="1397"/>
                  <a:pt x="3232" y="1385"/>
                  <a:pt x="3232" y="1370"/>
                </a:cubicBezTo>
                <a:cubicBezTo>
                  <a:pt x="3232" y="1337"/>
                  <a:pt x="3232" y="1337"/>
                  <a:pt x="3232" y="1337"/>
                </a:cubicBezTo>
                <a:moveTo>
                  <a:pt x="3235" y="1629"/>
                </a:moveTo>
                <a:cubicBezTo>
                  <a:pt x="3235" y="1613"/>
                  <a:pt x="3221" y="1599"/>
                  <a:pt x="3205" y="1599"/>
                </a:cubicBezTo>
                <a:cubicBezTo>
                  <a:pt x="3188" y="1599"/>
                  <a:pt x="3175" y="1613"/>
                  <a:pt x="3175" y="1629"/>
                </a:cubicBezTo>
                <a:cubicBezTo>
                  <a:pt x="3175" y="1687"/>
                  <a:pt x="3175" y="1687"/>
                  <a:pt x="3175" y="1687"/>
                </a:cubicBezTo>
                <a:cubicBezTo>
                  <a:pt x="3175" y="1703"/>
                  <a:pt x="3188" y="1717"/>
                  <a:pt x="3205" y="1717"/>
                </a:cubicBezTo>
                <a:cubicBezTo>
                  <a:pt x="3221" y="1717"/>
                  <a:pt x="3235" y="1703"/>
                  <a:pt x="3235" y="1687"/>
                </a:cubicBezTo>
                <a:cubicBezTo>
                  <a:pt x="3235" y="1629"/>
                  <a:pt x="3235" y="1629"/>
                  <a:pt x="3235" y="1629"/>
                </a:cubicBezTo>
                <a:moveTo>
                  <a:pt x="3205" y="1756"/>
                </a:moveTo>
                <a:cubicBezTo>
                  <a:pt x="3205" y="1756"/>
                  <a:pt x="3205" y="1756"/>
                  <a:pt x="3205" y="1756"/>
                </a:cubicBezTo>
                <a:cubicBezTo>
                  <a:pt x="3188" y="1756"/>
                  <a:pt x="3174" y="1770"/>
                  <a:pt x="3174" y="1787"/>
                </a:cubicBezTo>
                <a:cubicBezTo>
                  <a:pt x="3174" y="1857"/>
                  <a:pt x="3174" y="1857"/>
                  <a:pt x="3174" y="1857"/>
                </a:cubicBezTo>
                <a:cubicBezTo>
                  <a:pt x="3174" y="1874"/>
                  <a:pt x="3188" y="1888"/>
                  <a:pt x="3205" y="1888"/>
                </a:cubicBezTo>
                <a:cubicBezTo>
                  <a:pt x="3222" y="1888"/>
                  <a:pt x="3236" y="1874"/>
                  <a:pt x="3236" y="1857"/>
                </a:cubicBezTo>
                <a:cubicBezTo>
                  <a:pt x="3236" y="1787"/>
                  <a:pt x="3236" y="1787"/>
                  <a:pt x="3236" y="1787"/>
                </a:cubicBezTo>
                <a:cubicBezTo>
                  <a:pt x="3236" y="1770"/>
                  <a:pt x="3222" y="1756"/>
                  <a:pt x="3205" y="1756"/>
                </a:cubicBezTo>
                <a:moveTo>
                  <a:pt x="3238" y="1953"/>
                </a:moveTo>
                <a:cubicBezTo>
                  <a:pt x="3238" y="1935"/>
                  <a:pt x="3223" y="1920"/>
                  <a:pt x="3205" y="1920"/>
                </a:cubicBezTo>
                <a:cubicBezTo>
                  <a:pt x="3187" y="1920"/>
                  <a:pt x="3172" y="1935"/>
                  <a:pt x="3172" y="1953"/>
                </a:cubicBezTo>
                <a:cubicBezTo>
                  <a:pt x="3172" y="2042"/>
                  <a:pt x="3172" y="2042"/>
                  <a:pt x="3172" y="2042"/>
                </a:cubicBezTo>
                <a:cubicBezTo>
                  <a:pt x="3172" y="2060"/>
                  <a:pt x="3187" y="2075"/>
                  <a:pt x="3205" y="2075"/>
                </a:cubicBezTo>
                <a:cubicBezTo>
                  <a:pt x="3223" y="2075"/>
                  <a:pt x="3238" y="2060"/>
                  <a:pt x="3238" y="2042"/>
                </a:cubicBezTo>
                <a:cubicBezTo>
                  <a:pt x="3238" y="1953"/>
                  <a:pt x="3238" y="1953"/>
                  <a:pt x="3238" y="1953"/>
                </a:cubicBezTo>
                <a:moveTo>
                  <a:pt x="3223" y="369"/>
                </a:moveTo>
                <a:cubicBezTo>
                  <a:pt x="3223" y="359"/>
                  <a:pt x="3215" y="351"/>
                  <a:pt x="3205" y="351"/>
                </a:cubicBezTo>
                <a:cubicBezTo>
                  <a:pt x="3195" y="351"/>
                  <a:pt x="3186" y="359"/>
                  <a:pt x="3186" y="369"/>
                </a:cubicBezTo>
                <a:cubicBezTo>
                  <a:pt x="3186" y="379"/>
                  <a:pt x="3195" y="387"/>
                  <a:pt x="3205" y="387"/>
                </a:cubicBezTo>
                <a:cubicBezTo>
                  <a:pt x="3215" y="387"/>
                  <a:pt x="3223" y="379"/>
                  <a:pt x="3223" y="369"/>
                </a:cubicBezTo>
                <a:cubicBezTo>
                  <a:pt x="3223" y="369"/>
                  <a:pt x="3223" y="369"/>
                  <a:pt x="3223" y="369"/>
                </a:cubicBezTo>
                <a:moveTo>
                  <a:pt x="3223" y="252"/>
                </a:moveTo>
                <a:cubicBezTo>
                  <a:pt x="3223" y="242"/>
                  <a:pt x="3215" y="234"/>
                  <a:pt x="3205" y="234"/>
                </a:cubicBezTo>
                <a:cubicBezTo>
                  <a:pt x="3195" y="234"/>
                  <a:pt x="3186" y="242"/>
                  <a:pt x="3186" y="252"/>
                </a:cubicBezTo>
                <a:cubicBezTo>
                  <a:pt x="3186" y="262"/>
                  <a:pt x="3195" y="271"/>
                  <a:pt x="3205" y="271"/>
                </a:cubicBezTo>
                <a:cubicBezTo>
                  <a:pt x="3215" y="271"/>
                  <a:pt x="3223" y="262"/>
                  <a:pt x="3223" y="252"/>
                </a:cubicBezTo>
                <a:cubicBezTo>
                  <a:pt x="3223" y="252"/>
                  <a:pt x="3223" y="252"/>
                  <a:pt x="3223" y="252"/>
                </a:cubicBezTo>
                <a:moveTo>
                  <a:pt x="3223" y="135"/>
                </a:moveTo>
                <a:cubicBezTo>
                  <a:pt x="3223" y="125"/>
                  <a:pt x="3215" y="117"/>
                  <a:pt x="3205" y="117"/>
                </a:cubicBezTo>
                <a:cubicBezTo>
                  <a:pt x="3195" y="117"/>
                  <a:pt x="3186" y="125"/>
                  <a:pt x="3186" y="135"/>
                </a:cubicBezTo>
                <a:cubicBezTo>
                  <a:pt x="3186" y="146"/>
                  <a:pt x="3195" y="154"/>
                  <a:pt x="3205" y="154"/>
                </a:cubicBezTo>
                <a:cubicBezTo>
                  <a:pt x="3215" y="154"/>
                  <a:pt x="3223" y="146"/>
                  <a:pt x="3223" y="135"/>
                </a:cubicBezTo>
                <a:cubicBezTo>
                  <a:pt x="3223" y="135"/>
                  <a:pt x="3223" y="135"/>
                  <a:pt x="3223" y="135"/>
                </a:cubicBezTo>
                <a:moveTo>
                  <a:pt x="3223" y="19"/>
                </a:moveTo>
                <a:cubicBezTo>
                  <a:pt x="3223" y="9"/>
                  <a:pt x="3215" y="0"/>
                  <a:pt x="3205" y="0"/>
                </a:cubicBezTo>
                <a:cubicBezTo>
                  <a:pt x="3195" y="0"/>
                  <a:pt x="3186" y="9"/>
                  <a:pt x="3186" y="19"/>
                </a:cubicBezTo>
                <a:cubicBezTo>
                  <a:pt x="3186" y="29"/>
                  <a:pt x="3195" y="37"/>
                  <a:pt x="3205" y="37"/>
                </a:cubicBezTo>
                <a:cubicBezTo>
                  <a:pt x="3215" y="37"/>
                  <a:pt x="3223" y="29"/>
                  <a:pt x="3223" y="19"/>
                </a:cubicBezTo>
                <a:cubicBezTo>
                  <a:pt x="3223" y="19"/>
                  <a:pt x="3223" y="19"/>
                  <a:pt x="3223" y="19"/>
                </a:cubicBezTo>
                <a:moveTo>
                  <a:pt x="3205" y="1451"/>
                </a:moveTo>
                <a:cubicBezTo>
                  <a:pt x="3205" y="1451"/>
                  <a:pt x="3205" y="1451"/>
                  <a:pt x="3205" y="1451"/>
                </a:cubicBezTo>
                <a:cubicBezTo>
                  <a:pt x="3189" y="1451"/>
                  <a:pt x="3176" y="1463"/>
                  <a:pt x="3176" y="1479"/>
                </a:cubicBezTo>
                <a:cubicBezTo>
                  <a:pt x="3176" y="1525"/>
                  <a:pt x="3176" y="1525"/>
                  <a:pt x="3176" y="1525"/>
                </a:cubicBezTo>
                <a:cubicBezTo>
                  <a:pt x="3176" y="1540"/>
                  <a:pt x="3189" y="1553"/>
                  <a:pt x="3205" y="1553"/>
                </a:cubicBezTo>
                <a:cubicBezTo>
                  <a:pt x="3221" y="1553"/>
                  <a:pt x="3233" y="1540"/>
                  <a:pt x="3233" y="1525"/>
                </a:cubicBezTo>
                <a:cubicBezTo>
                  <a:pt x="3233" y="1479"/>
                  <a:pt x="3233" y="1479"/>
                  <a:pt x="3233" y="1479"/>
                </a:cubicBezTo>
                <a:cubicBezTo>
                  <a:pt x="3233" y="1463"/>
                  <a:pt x="3221" y="1451"/>
                  <a:pt x="3205" y="1451"/>
                </a:cubicBezTo>
                <a:moveTo>
                  <a:pt x="3323" y="490"/>
                </a:moveTo>
                <a:cubicBezTo>
                  <a:pt x="3323" y="480"/>
                  <a:pt x="3314" y="472"/>
                  <a:pt x="3304" y="472"/>
                </a:cubicBezTo>
                <a:cubicBezTo>
                  <a:pt x="3294" y="472"/>
                  <a:pt x="3285" y="480"/>
                  <a:pt x="3285" y="490"/>
                </a:cubicBezTo>
                <a:cubicBezTo>
                  <a:pt x="3285" y="500"/>
                  <a:pt x="3294" y="509"/>
                  <a:pt x="3304" y="509"/>
                </a:cubicBezTo>
                <a:cubicBezTo>
                  <a:pt x="3314" y="509"/>
                  <a:pt x="3323" y="500"/>
                  <a:pt x="3323" y="490"/>
                </a:cubicBezTo>
                <a:cubicBezTo>
                  <a:pt x="3323" y="490"/>
                  <a:pt x="3323" y="490"/>
                  <a:pt x="3323" y="490"/>
                </a:cubicBezTo>
                <a:moveTo>
                  <a:pt x="3304" y="605"/>
                </a:moveTo>
                <a:cubicBezTo>
                  <a:pt x="3304" y="605"/>
                  <a:pt x="3304" y="605"/>
                  <a:pt x="3304" y="605"/>
                </a:cubicBezTo>
                <a:cubicBezTo>
                  <a:pt x="3293" y="605"/>
                  <a:pt x="3284" y="614"/>
                  <a:pt x="3284" y="625"/>
                </a:cubicBezTo>
                <a:cubicBezTo>
                  <a:pt x="3284" y="637"/>
                  <a:pt x="3284" y="637"/>
                  <a:pt x="3284" y="637"/>
                </a:cubicBezTo>
                <a:cubicBezTo>
                  <a:pt x="3284" y="648"/>
                  <a:pt x="3293" y="657"/>
                  <a:pt x="3304" y="657"/>
                </a:cubicBezTo>
                <a:cubicBezTo>
                  <a:pt x="3315" y="657"/>
                  <a:pt x="3324" y="648"/>
                  <a:pt x="3324" y="637"/>
                </a:cubicBezTo>
                <a:cubicBezTo>
                  <a:pt x="3324" y="625"/>
                  <a:pt x="3324" y="625"/>
                  <a:pt x="3324" y="625"/>
                </a:cubicBezTo>
                <a:cubicBezTo>
                  <a:pt x="3324" y="614"/>
                  <a:pt x="3315" y="605"/>
                  <a:pt x="3304" y="605"/>
                </a:cubicBezTo>
                <a:moveTo>
                  <a:pt x="3325" y="767"/>
                </a:moveTo>
                <a:cubicBezTo>
                  <a:pt x="3325" y="755"/>
                  <a:pt x="3316" y="746"/>
                  <a:pt x="3304" y="746"/>
                </a:cubicBezTo>
                <a:cubicBezTo>
                  <a:pt x="3292" y="746"/>
                  <a:pt x="3283" y="755"/>
                  <a:pt x="3283" y="767"/>
                </a:cubicBezTo>
                <a:cubicBezTo>
                  <a:pt x="3283" y="783"/>
                  <a:pt x="3283" y="783"/>
                  <a:pt x="3283" y="783"/>
                </a:cubicBezTo>
                <a:cubicBezTo>
                  <a:pt x="3283" y="795"/>
                  <a:pt x="3292" y="805"/>
                  <a:pt x="3304" y="805"/>
                </a:cubicBezTo>
                <a:cubicBezTo>
                  <a:pt x="3316" y="805"/>
                  <a:pt x="3325" y="795"/>
                  <a:pt x="3325" y="783"/>
                </a:cubicBezTo>
                <a:cubicBezTo>
                  <a:pt x="3325" y="767"/>
                  <a:pt x="3325" y="767"/>
                  <a:pt x="3325" y="767"/>
                </a:cubicBezTo>
                <a:moveTo>
                  <a:pt x="3304" y="887"/>
                </a:moveTo>
                <a:cubicBezTo>
                  <a:pt x="3304" y="887"/>
                  <a:pt x="3304" y="887"/>
                  <a:pt x="3304" y="887"/>
                </a:cubicBezTo>
                <a:cubicBezTo>
                  <a:pt x="3291" y="887"/>
                  <a:pt x="3281" y="897"/>
                  <a:pt x="3281" y="910"/>
                </a:cubicBezTo>
                <a:cubicBezTo>
                  <a:pt x="3281" y="930"/>
                  <a:pt x="3281" y="930"/>
                  <a:pt x="3281" y="930"/>
                </a:cubicBezTo>
                <a:cubicBezTo>
                  <a:pt x="3281" y="943"/>
                  <a:pt x="3291" y="953"/>
                  <a:pt x="3304" y="953"/>
                </a:cubicBezTo>
                <a:cubicBezTo>
                  <a:pt x="3317" y="953"/>
                  <a:pt x="3327" y="943"/>
                  <a:pt x="3327" y="930"/>
                </a:cubicBezTo>
                <a:cubicBezTo>
                  <a:pt x="3327" y="910"/>
                  <a:pt x="3327" y="910"/>
                  <a:pt x="3327" y="910"/>
                </a:cubicBezTo>
                <a:cubicBezTo>
                  <a:pt x="3327" y="897"/>
                  <a:pt x="3317" y="887"/>
                  <a:pt x="3304" y="887"/>
                </a:cubicBezTo>
                <a:moveTo>
                  <a:pt x="3328" y="1052"/>
                </a:moveTo>
                <a:cubicBezTo>
                  <a:pt x="3328" y="1039"/>
                  <a:pt x="3317" y="1028"/>
                  <a:pt x="3304" y="1028"/>
                </a:cubicBezTo>
                <a:cubicBezTo>
                  <a:pt x="3291" y="1028"/>
                  <a:pt x="3280" y="1039"/>
                  <a:pt x="3280" y="1052"/>
                </a:cubicBezTo>
                <a:cubicBezTo>
                  <a:pt x="3280" y="1077"/>
                  <a:pt x="3280" y="1077"/>
                  <a:pt x="3280" y="1077"/>
                </a:cubicBezTo>
                <a:cubicBezTo>
                  <a:pt x="3280" y="1090"/>
                  <a:pt x="3291" y="1101"/>
                  <a:pt x="3304" y="1101"/>
                </a:cubicBezTo>
                <a:cubicBezTo>
                  <a:pt x="3317" y="1101"/>
                  <a:pt x="3328" y="1090"/>
                  <a:pt x="3328" y="1077"/>
                </a:cubicBezTo>
                <a:cubicBezTo>
                  <a:pt x="3328" y="1052"/>
                  <a:pt x="3328" y="1052"/>
                  <a:pt x="3328" y="1052"/>
                </a:cubicBezTo>
                <a:moveTo>
                  <a:pt x="3304" y="1169"/>
                </a:moveTo>
                <a:cubicBezTo>
                  <a:pt x="3304" y="1169"/>
                  <a:pt x="3304" y="1169"/>
                  <a:pt x="3304" y="1169"/>
                </a:cubicBezTo>
                <a:cubicBezTo>
                  <a:pt x="3290" y="1169"/>
                  <a:pt x="3278" y="1180"/>
                  <a:pt x="3278" y="1194"/>
                </a:cubicBezTo>
                <a:cubicBezTo>
                  <a:pt x="3278" y="1223"/>
                  <a:pt x="3278" y="1223"/>
                  <a:pt x="3278" y="1223"/>
                </a:cubicBezTo>
                <a:cubicBezTo>
                  <a:pt x="3278" y="1238"/>
                  <a:pt x="3290" y="1249"/>
                  <a:pt x="3304" y="1249"/>
                </a:cubicBezTo>
                <a:cubicBezTo>
                  <a:pt x="3318" y="1249"/>
                  <a:pt x="3330" y="1238"/>
                  <a:pt x="3330" y="1223"/>
                </a:cubicBezTo>
                <a:cubicBezTo>
                  <a:pt x="3330" y="1194"/>
                  <a:pt x="3330" y="1194"/>
                  <a:pt x="3330" y="1194"/>
                </a:cubicBezTo>
                <a:cubicBezTo>
                  <a:pt x="3330" y="1180"/>
                  <a:pt x="3318" y="1169"/>
                  <a:pt x="3304" y="1169"/>
                </a:cubicBezTo>
                <a:moveTo>
                  <a:pt x="3331" y="1337"/>
                </a:moveTo>
                <a:cubicBezTo>
                  <a:pt x="3331" y="1322"/>
                  <a:pt x="3319" y="1310"/>
                  <a:pt x="3304" y="1310"/>
                </a:cubicBezTo>
                <a:cubicBezTo>
                  <a:pt x="3289" y="1310"/>
                  <a:pt x="3277" y="1322"/>
                  <a:pt x="3277" y="1337"/>
                </a:cubicBezTo>
                <a:cubicBezTo>
                  <a:pt x="3277" y="1370"/>
                  <a:pt x="3277" y="1370"/>
                  <a:pt x="3277" y="1370"/>
                </a:cubicBezTo>
                <a:cubicBezTo>
                  <a:pt x="3277" y="1385"/>
                  <a:pt x="3289" y="1397"/>
                  <a:pt x="3304" y="1397"/>
                </a:cubicBezTo>
                <a:cubicBezTo>
                  <a:pt x="3319" y="1397"/>
                  <a:pt x="3331" y="1385"/>
                  <a:pt x="3331" y="1370"/>
                </a:cubicBezTo>
                <a:cubicBezTo>
                  <a:pt x="3331" y="1337"/>
                  <a:pt x="3331" y="1337"/>
                  <a:pt x="3331" y="1337"/>
                </a:cubicBezTo>
                <a:moveTo>
                  <a:pt x="3334" y="1629"/>
                </a:moveTo>
                <a:cubicBezTo>
                  <a:pt x="3334" y="1613"/>
                  <a:pt x="3321" y="1599"/>
                  <a:pt x="3304" y="1599"/>
                </a:cubicBezTo>
                <a:cubicBezTo>
                  <a:pt x="3287" y="1599"/>
                  <a:pt x="3274" y="1613"/>
                  <a:pt x="3274" y="1629"/>
                </a:cubicBezTo>
                <a:cubicBezTo>
                  <a:pt x="3274" y="1687"/>
                  <a:pt x="3274" y="1687"/>
                  <a:pt x="3274" y="1687"/>
                </a:cubicBezTo>
                <a:cubicBezTo>
                  <a:pt x="3274" y="1703"/>
                  <a:pt x="3287" y="1717"/>
                  <a:pt x="3304" y="1717"/>
                </a:cubicBezTo>
                <a:cubicBezTo>
                  <a:pt x="3321" y="1717"/>
                  <a:pt x="3334" y="1703"/>
                  <a:pt x="3334" y="1687"/>
                </a:cubicBezTo>
                <a:cubicBezTo>
                  <a:pt x="3334" y="1629"/>
                  <a:pt x="3334" y="1629"/>
                  <a:pt x="3334" y="1629"/>
                </a:cubicBezTo>
                <a:moveTo>
                  <a:pt x="3304" y="1756"/>
                </a:moveTo>
                <a:cubicBezTo>
                  <a:pt x="3304" y="1756"/>
                  <a:pt x="3304" y="1756"/>
                  <a:pt x="3304" y="1756"/>
                </a:cubicBezTo>
                <a:cubicBezTo>
                  <a:pt x="3287" y="1756"/>
                  <a:pt x="3273" y="1770"/>
                  <a:pt x="3273" y="1787"/>
                </a:cubicBezTo>
                <a:cubicBezTo>
                  <a:pt x="3273" y="1857"/>
                  <a:pt x="3273" y="1857"/>
                  <a:pt x="3273" y="1857"/>
                </a:cubicBezTo>
                <a:cubicBezTo>
                  <a:pt x="3273" y="1874"/>
                  <a:pt x="3287" y="1888"/>
                  <a:pt x="3304" y="1888"/>
                </a:cubicBezTo>
                <a:cubicBezTo>
                  <a:pt x="3321" y="1888"/>
                  <a:pt x="3335" y="1874"/>
                  <a:pt x="3335" y="1857"/>
                </a:cubicBezTo>
                <a:cubicBezTo>
                  <a:pt x="3335" y="1787"/>
                  <a:pt x="3335" y="1787"/>
                  <a:pt x="3335" y="1787"/>
                </a:cubicBezTo>
                <a:cubicBezTo>
                  <a:pt x="3335" y="1770"/>
                  <a:pt x="3321" y="1756"/>
                  <a:pt x="3304" y="1756"/>
                </a:cubicBezTo>
                <a:moveTo>
                  <a:pt x="3337" y="1953"/>
                </a:moveTo>
                <a:cubicBezTo>
                  <a:pt x="3337" y="1935"/>
                  <a:pt x="3322" y="1920"/>
                  <a:pt x="3304" y="1920"/>
                </a:cubicBezTo>
                <a:cubicBezTo>
                  <a:pt x="3286" y="1920"/>
                  <a:pt x="3271" y="1935"/>
                  <a:pt x="3271" y="1953"/>
                </a:cubicBezTo>
                <a:cubicBezTo>
                  <a:pt x="3271" y="2042"/>
                  <a:pt x="3271" y="2042"/>
                  <a:pt x="3271" y="2042"/>
                </a:cubicBezTo>
                <a:cubicBezTo>
                  <a:pt x="3271" y="2060"/>
                  <a:pt x="3286" y="2075"/>
                  <a:pt x="3304" y="2075"/>
                </a:cubicBezTo>
                <a:cubicBezTo>
                  <a:pt x="3322" y="2075"/>
                  <a:pt x="3337" y="2060"/>
                  <a:pt x="3337" y="2042"/>
                </a:cubicBezTo>
                <a:cubicBezTo>
                  <a:pt x="3337" y="1953"/>
                  <a:pt x="3337" y="1953"/>
                  <a:pt x="3337" y="1953"/>
                </a:cubicBezTo>
                <a:moveTo>
                  <a:pt x="3323" y="369"/>
                </a:moveTo>
                <a:cubicBezTo>
                  <a:pt x="3323" y="359"/>
                  <a:pt x="3314" y="351"/>
                  <a:pt x="3304" y="351"/>
                </a:cubicBezTo>
                <a:cubicBezTo>
                  <a:pt x="3294" y="351"/>
                  <a:pt x="3285" y="359"/>
                  <a:pt x="3285" y="369"/>
                </a:cubicBezTo>
                <a:cubicBezTo>
                  <a:pt x="3285" y="379"/>
                  <a:pt x="3294" y="387"/>
                  <a:pt x="3304" y="387"/>
                </a:cubicBezTo>
                <a:cubicBezTo>
                  <a:pt x="3314" y="387"/>
                  <a:pt x="3323" y="379"/>
                  <a:pt x="3323" y="369"/>
                </a:cubicBezTo>
                <a:cubicBezTo>
                  <a:pt x="3323" y="369"/>
                  <a:pt x="3323" y="369"/>
                  <a:pt x="3323" y="369"/>
                </a:cubicBezTo>
                <a:moveTo>
                  <a:pt x="3323" y="252"/>
                </a:moveTo>
                <a:cubicBezTo>
                  <a:pt x="3323" y="242"/>
                  <a:pt x="3314" y="234"/>
                  <a:pt x="3304" y="234"/>
                </a:cubicBezTo>
                <a:cubicBezTo>
                  <a:pt x="3294" y="234"/>
                  <a:pt x="3285" y="242"/>
                  <a:pt x="3285" y="252"/>
                </a:cubicBezTo>
                <a:cubicBezTo>
                  <a:pt x="3285" y="262"/>
                  <a:pt x="3294" y="271"/>
                  <a:pt x="3304" y="271"/>
                </a:cubicBezTo>
                <a:cubicBezTo>
                  <a:pt x="3314" y="271"/>
                  <a:pt x="3323" y="262"/>
                  <a:pt x="3323" y="252"/>
                </a:cubicBezTo>
                <a:cubicBezTo>
                  <a:pt x="3323" y="252"/>
                  <a:pt x="3323" y="252"/>
                  <a:pt x="3323" y="252"/>
                </a:cubicBezTo>
                <a:moveTo>
                  <a:pt x="3323" y="135"/>
                </a:moveTo>
                <a:cubicBezTo>
                  <a:pt x="3323" y="125"/>
                  <a:pt x="3314" y="117"/>
                  <a:pt x="3304" y="117"/>
                </a:cubicBezTo>
                <a:cubicBezTo>
                  <a:pt x="3294" y="117"/>
                  <a:pt x="3285" y="125"/>
                  <a:pt x="3285" y="135"/>
                </a:cubicBezTo>
                <a:cubicBezTo>
                  <a:pt x="3285" y="146"/>
                  <a:pt x="3294" y="154"/>
                  <a:pt x="3304" y="154"/>
                </a:cubicBezTo>
                <a:cubicBezTo>
                  <a:pt x="3314" y="154"/>
                  <a:pt x="3323" y="146"/>
                  <a:pt x="3323" y="135"/>
                </a:cubicBezTo>
                <a:cubicBezTo>
                  <a:pt x="3323" y="135"/>
                  <a:pt x="3323" y="135"/>
                  <a:pt x="3323" y="135"/>
                </a:cubicBezTo>
                <a:moveTo>
                  <a:pt x="3323" y="19"/>
                </a:moveTo>
                <a:cubicBezTo>
                  <a:pt x="3323" y="9"/>
                  <a:pt x="3314" y="0"/>
                  <a:pt x="3304" y="0"/>
                </a:cubicBezTo>
                <a:cubicBezTo>
                  <a:pt x="3294" y="0"/>
                  <a:pt x="3285" y="9"/>
                  <a:pt x="3285" y="19"/>
                </a:cubicBezTo>
                <a:cubicBezTo>
                  <a:pt x="3285" y="29"/>
                  <a:pt x="3294" y="37"/>
                  <a:pt x="3304" y="37"/>
                </a:cubicBezTo>
                <a:cubicBezTo>
                  <a:pt x="3314" y="37"/>
                  <a:pt x="3323" y="29"/>
                  <a:pt x="3323" y="19"/>
                </a:cubicBezTo>
                <a:cubicBezTo>
                  <a:pt x="3323" y="19"/>
                  <a:pt x="3323" y="19"/>
                  <a:pt x="3323" y="19"/>
                </a:cubicBezTo>
                <a:moveTo>
                  <a:pt x="3304" y="1451"/>
                </a:moveTo>
                <a:cubicBezTo>
                  <a:pt x="3304" y="1451"/>
                  <a:pt x="3304" y="1451"/>
                  <a:pt x="3304" y="1451"/>
                </a:cubicBezTo>
                <a:cubicBezTo>
                  <a:pt x="3288" y="1451"/>
                  <a:pt x="3275" y="1463"/>
                  <a:pt x="3275" y="1479"/>
                </a:cubicBezTo>
                <a:cubicBezTo>
                  <a:pt x="3275" y="1525"/>
                  <a:pt x="3275" y="1525"/>
                  <a:pt x="3275" y="1525"/>
                </a:cubicBezTo>
                <a:cubicBezTo>
                  <a:pt x="3275" y="1540"/>
                  <a:pt x="3288" y="1553"/>
                  <a:pt x="3304" y="1553"/>
                </a:cubicBezTo>
                <a:cubicBezTo>
                  <a:pt x="3320" y="1553"/>
                  <a:pt x="3333" y="1540"/>
                  <a:pt x="3333" y="1525"/>
                </a:cubicBezTo>
                <a:cubicBezTo>
                  <a:pt x="3333" y="1479"/>
                  <a:pt x="3333" y="1479"/>
                  <a:pt x="3333" y="1479"/>
                </a:cubicBezTo>
                <a:cubicBezTo>
                  <a:pt x="3333" y="1463"/>
                  <a:pt x="3320" y="1451"/>
                  <a:pt x="3304" y="1451"/>
                </a:cubicBezTo>
                <a:moveTo>
                  <a:pt x="3422" y="490"/>
                </a:moveTo>
                <a:cubicBezTo>
                  <a:pt x="3422" y="480"/>
                  <a:pt x="3413" y="472"/>
                  <a:pt x="3403" y="472"/>
                </a:cubicBezTo>
                <a:cubicBezTo>
                  <a:pt x="3393" y="472"/>
                  <a:pt x="3385" y="480"/>
                  <a:pt x="3385" y="490"/>
                </a:cubicBezTo>
                <a:cubicBezTo>
                  <a:pt x="3385" y="500"/>
                  <a:pt x="3393" y="509"/>
                  <a:pt x="3403" y="509"/>
                </a:cubicBezTo>
                <a:cubicBezTo>
                  <a:pt x="3413" y="509"/>
                  <a:pt x="3422" y="500"/>
                  <a:pt x="3422" y="490"/>
                </a:cubicBezTo>
                <a:cubicBezTo>
                  <a:pt x="3422" y="490"/>
                  <a:pt x="3422" y="490"/>
                  <a:pt x="3422" y="490"/>
                </a:cubicBezTo>
                <a:moveTo>
                  <a:pt x="3403" y="605"/>
                </a:moveTo>
                <a:cubicBezTo>
                  <a:pt x="3403" y="605"/>
                  <a:pt x="3403" y="605"/>
                  <a:pt x="3403" y="605"/>
                </a:cubicBezTo>
                <a:cubicBezTo>
                  <a:pt x="3392" y="605"/>
                  <a:pt x="3383" y="614"/>
                  <a:pt x="3383" y="625"/>
                </a:cubicBezTo>
                <a:cubicBezTo>
                  <a:pt x="3383" y="637"/>
                  <a:pt x="3383" y="637"/>
                  <a:pt x="3383" y="637"/>
                </a:cubicBezTo>
                <a:cubicBezTo>
                  <a:pt x="3383" y="648"/>
                  <a:pt x="3392" y="657"/>
                  <a:pt x="3403" y="657"/>
                </a:cubicBezTo>
                <a:cubicBezTo>
                  <a:pt x="3414" y="657"/>
                  <a:pt x="3423" y="648"/>
                  <a:pt x="3423" y="637"/>
                </a:cubicBezTo>
                <a:cubicBezTo>
                  <a:pt x="3423" y="625"/>
                  <a:pt x="3423" y="625"/>
                  <a:pt x="3423" y="625"/>
                </a:cubicBezTo>
                <a:cubicBezTo>
                  <a:pt x="3423" y="614"/>
                  <a:pt x="3414" y="605"/>
                  <a:pt x="3403" y="605"/>
                </a:cubicBezTo>
                <a:moveTo>
                  <a:pt x="3425" y="767"/>
                </a:moveTo>
                <a:cubicBezTo>
                  <a:pt x="3425" y="755"/>
                  <a:pt x="3415" y="746"/>
                  <a:pt x="3403" y="746"/>
                </a:cubicBezTo>
                <a:cubicBezTo>
                  <a:pt x="3391" y="746"/>
                  <a:pt x="3382" y="755"/>
                  <a:pt x="3382" y="767"/>
                </a:cubicBezTo>
                <a:cubicBezTo>
                  <a:pt x="3382" y="783"/>
                  <a:pt x="3382" y="783"/>
                  <a:pt x="3382" y="783"/>
                </a:cubicBezTo>
                <a:cubicBezTo>
                  <a:pt x="3382" y="795"/>
                  <a:pt x="3391" y="805"/>
                  <a:pt x="3403" y="805"/>
                </a:cubicBezTo>
                <a:cubicBezTo>
                  <a:pt x="3415" y="805"/>
                  <a:pt x="3425" y="795"/>
                  <a:pt x="3425" y="783"/>
                </a:cubicBezTo>
                <a:cubicBezTo>
                  <a:pt x="3425" y="767"/>
                  <a:pt x="3425" y="767"/>
                  <a:pt x="3425" y="767"/>
                </a:cubicBezTo>
                <a:moveTo>
                  <a:pt x="3403" y="887"/>
                </a:moveTo>
                <a:cubicBezTo>
                  <a:pt x="3403" y="887"/>
                  <a:pt x="3403" y="887"/>
                  <a:pt x="3403" y="887"/>
                </a:cubicBezTo>
                <a:cubicBezTo>
                  <a:pt x="3391" y="887"/>
                  <a:pt x="3380" y="897"/>
                  <a:pt x="3380" y="910"/>
                </a:cubicBezTo>
                <a:cubicBezTo>
                  <a:pt x="3380" y="930"/>
                  <a:pt x="3380" y="930"/>
                  <a:pt x="3380" y="930"/>
                </a:cubicBezTo>
                <a:cubicBezTo>
                  <a:pt x="3380" y="943"/>
                  <a:pt x="3391" y="953"/>
                  <a:pt x="3403" y="953"/>
                </a:cubicBezTo>
                <a:cubicBezTo>
                  <a:pt x="3416" y="953"/>
                  <a:pt x="3426" y="943"/>
                  <a:pt x="3426" y="930"/>
                </a:cubicBezTo>
                <a:cubicBezTo>
                  <a:pt x="3426" y="910"/>
                  <a:pt x="3426" y="910"/>
                  <a:pt x="3426" y="910"/>
                </a:cubicBezTo>
                <a:cubicBezTo>
                  <a:pt x="3426" y="897"/>
                  <a:pt x="3416" y="887"/>
                  <a:pt x="3403" y="887"/>
                </a:cubicBezTo>
                <a:moveTo>
                  <a:pt x="3427" y="1052"/>
                </a:moveTo>
                <a:cubicBezTo>
                  <a:pt x="3427" y="1039"/>
                  <a:pt x="3417" y="1028"/>
                  <a:pt x="3403" y="1028"/>
                </a:cubicBezTo>
                <a:cubicBezTo>
                  <a:pt x="3390" y="1028"/>
                  <a:pt x="3379" y="1039"/>
                  <a:pt x="3379" y="1052"/>
                </a:cubicBezTo>
                <a:cubicBezTo>
                  <a:pt x="3379" y="1077"/>
                  <a:pt x="3379" y="1077"/>
                  <a:pt x="3379" y="1077"/>
                </a:cubicBezTo>
                <a:cubicBezTo>
                  <a:pt x="3379" y="1090"/>
                  <a:pt x="3390" y="1101"/>
                  <a:pt x="3403" y="1101"/>
                </a:cubicBezTo>
                <a:cubicBezTo>
                  <a:pt x="3417" y="1101"/>
                  <a:pt x="3427" y="1090"/>
                  <a:pt x="3427" y="1077"/>
                </a:cubicBezTo>
                <a:cubicBezTo>
                  <a:pt x="3427" y="1052"/>
                  <a:pt x="3427" y="1052"/>
                  <a:pt x="3427" y="1052"/>
                </a:cubicBezTo>
                <a:moveTo>
                  <a:pt x="3403" y="1169"/>
                </a:moveTo>
                <a:cubicBezTo>
                  <a:pt x="3403" y="1169"/>
                  <a:pt x="3403" y="1169"/>
                  <a:pt x="3403" y="1169"/>
                </a:cubicBezTo>
                <a:cubicBezTo>
                  <a:pt x="3389" y="1169"/>
                  <a:pt x="3377" y="1180"/>
                  <a:pt x="3377" y="1194"/>
                </a:cubicBezTo>
                <a:cubicBezTo>
                  <a:pt x="3377" y="1223"/>
                  <a:pt x="3377" y="1223"/>
                  <a:pt x="3377" y="1223"/>
                </a:cubicBezTo>
                <a:cubicBezTo>
                  <a:pt x="3377" y="1238"/>
                  <a:pt x="3389" y="1249"/>
                  <a:pt x="3403" y="1249"/>
                </a:cubicBezTo>
                <a:cubicBezTo>
                  <a:pt x="3417" y="1249"/>
                  <a:pt x="3429" y="1238"/>
                  <a:pt x="3429" y="1223"/>
                </a:cubicBezTo>
                <a:cubicBezTo>
                  <a:pt x="3429" y="1194"/>
                  <a:pt x="3429" y="1194"/>
                  <a:pt x="3429" y="1194"/>
                </a:cubicBezTo>
                <a:cubicBezTo>
                  <a:pt x="3429" y="1180"/>
                  <a:pt x="3417" y="1169"/>
                  <a:pt x="3403" y="1169"/>
                </a:cubicBezTo>
                <a:moveTo>
                  <a:pt x="3430" y="1337"/>
                </a:moveTo>
                <a:cubicBezTo>
                  <a:pt x="3430" y="1322"/>
                  <a:pt x="3418" y="1310"/>
                  <a:pt x="3403" y="1310"/>
                </a:cubicBezTo>
                <a:cubicBezTo>
                  <a:pt x="3388" y="1310"/>
                  <a:pt x="3376" y="1322"/>
                  <a:pt x="3376" y="1337"/>
                </a:cubicBezTo>
                <a:cubicBezTo>
                  <a:pt x="3376" y="1370"/>
                  <a:pt x="3376" y="1370"/>
                  <a:pt x="3376" y="1370"/>
                </a:cubicBezTo>
                <a:cubicBezTo>
                  <a:pt x="3376" y="1385"/>
                  <a:pt x="3388" y="1397"/>
                  <a:pt x="3403" y="1397"/>
                </a:cubicBezTo>
                <a:cubicBezTo>
                  <a:pt x="3418" y="1397"/>
                  <a:pt x="3430" y="1385"/>
                  <a:pt x="3430" y="1370"/>
                </a:cubicBezTo>
                <a:cubicBezTo>
                  <a:pt x="3430" y="1337"/>
                  <a:pt x="3430" y="1337"/>
                  <a:pt x="3430" y="1337"/>
                </a:cubicBezTo>
                <a:moveTo>
                  <a:pt x="3433" y="1629"/>
                </a:moveTo>
                <a:cubicBezTo>
                  <a:pt x="3433" y="1613"/>
                  <a:pt x="3420" y="1599"/>
                  <a:pt x="3403" y="1599"/>
                </a:cubicBezTo>
                <a:cubicBezTo>
                  <a:pt x="3387" y="1599"/>
                  <a:pt x="3373" y="1613"/>
                  <a:pt x="3373" y="1629"/>
                </a:cubicBezTo>
                <a:cubicBezTo>
                  <a:pt x="3373" y="1687"/>
                  <a:pt x="3373" y="1687"/>
                  <a:pt x="3373" y="1687"/>
                </a:cubicBezTo>
                <a:cubicBezTo>
                  <a:pt x="3373" y="1703"/>
                  <a:pt x="3387" y="1717"/>
                  <a:pt x="3403" y="1717"/>
                </a:cubicBezTo>
                <a:cubicBezTo>
                  <a:pt x="3420" y="1717"/>
                  <a:pt x="3433" y="1703"/>
                  <a:pt x="3433" y="1687"/>
                </a:cubicBezTo>
                <a:cubicBezTo>
                  <a:pt x="3433" y="1629"/>
                  <a:pt x="3433" y="1629"/>
                  <a:pt x="3433" y="1629"/>
                </a:cubicBezTo>
                <a:moveTo>
                  <a:pt x="3403" y="1756"/>
                </a:moveTo>
                <a:cubicBezTo>
                  <a:pt x="3403" y="1756"/>
                  <a:pt x="3403" y="1756"/>
                  <a:pt x="3403" y="1756"/>
                </a:cubicBezTo>
                <a:cubicBezTo>
                  <a:pt x="3386" y="1756"/>
                  <a:pt x="3372" y="1770"/>
                  <a:pt x="3372" y="1787"/>
                </a:cubicBezTo>
                <a:cubicBezTo>
                  <a:pt x="3372" y="1857"/>
                  <a:pt x="3372" y="1857"/>
                  <a:pt x="3372" y="1857"/>
                </a:cubicBezTo>
                <a:cubicBezTo>
                  <a:pt x="3372" y="1874"/>
                  <a:pt x="3386" y="1888"/>
                  <a:pt x="3403" y="1888"/>
                </a:cubicBezTo>
                <a:cubicBezTo>
                  <a:pt x="3420" y="1888"/>
                  <a:pt x="3435" y="1874"/>
                  <a:pt x="3435" y="1857"/>
                </a:cubicBezTo>
                <a:cubicBezTo>
                  <a:pt x="3435" y="1787"/>
                  <a:pt x="3435" y="1787"/>
                  <a:pt x="3435" y="1787"/>
                </a:cubicBezTo>
                <a:cubicBezTo>
                  <a:pt x="3435" y="1770"/>
                  <a:pt x="3420" y="1756"/>
                  <a:pt x="3403" y="1756"/>
                </a:cubicBezTo>
                <a:moveTo>
                  <a:pt x="3436" y="1953"/>
                </a:moveTo>
                <a:cubicBezTo>
                  <a:pt x="3436" y="1935"/>
                  <a:pt x="3421" y="1920"/>
                  <a:pt x="3403" y="1920"/>
                </a:cubicBezTo>
                <a:cubicBezTo>
                  <a:pt x="3385" y="1920"/>
                  <a:pt x="3370" y="1935"/>
                  <a:pt x="3370" y="1953"/>
                </a:cubicBezTo>
                <a:cubicBezTo>
                  <a:pt x="3370" y="2042"/>
                  <a:pt x="3370" y="2042"/>
                  <a:pt x="3370" y="2042"/>
                </a:cubicBezTo>
                <a:cubicBezTo>
                  <a:pt x="3370" y="2060"/>
                  <a:pt x="3385" y="2075"/>
                  <a:pt x="3403" y="2075"/>
                </a:cubicBezTo>
                <a:cubicBezTo>
                  <a:pt x="3421" y="2075"/>
                  <a:pt x="3436" y="2060"/>
                  <a:pt x="3436" y="2042"/>
                </a:cubicBezTo>
                <a:cubicBezTo>
                  <a:pt x="3436" y="1953"/>
                  <a:pt x="3436" y="1953"/>
                  <a:pt x="3436" y="1953"/>
                </a:cubicBezTo>
                <a:moveTo>
                  <a:pt x="3422" y="369"/>
                </a:moveTo>
                <a:cubicBezTo>
                  <a:pt x="3422" y="359"/>
                  <a:pt x="3413" y="351"/>
                  <a:pt x="3403" y="351"/>
                </a:cubicBezTo>
                <a:cubicBezTo>
                  <a:pt x="3393" y="351"/>
                  <a:pt x="3385" y="359"/>
                  <a:pt x="3385" y="369"/>
                </a:cubicBezTo>
                <a:cubicBezTo>
                  <a:pt x="3385" y="379"/>
                  <a:pt x="3393" y="387"/>
                  <a:pt x="3403" y="387"/>
                </a:cubicBezTo>
                <a:cubicBezTo>
                  <a:pt x="3413" y="387"/>
                  <a:pt x="3422" y="379"/>
                  <a:pt x="3422" y="369"/>
                </a:cubicBezTo>
                <a:cubicBezTo>
                  <a:pt x="3422" y="369"/>
                  <a:pt x="3422" y="369"/>
                  <a:pt x="3422" y="369"/>
                </a:cubicBezTo>
                <a:moveTo>
                  <a:pt x="3422" y="252"/>
                </a:moveTo>
                <a:cubicBezTo>
                  <a:pt x="3422" y="242"/>
                  <a:pt x="3413" y="234"/>
                  <a:pt x="3403" y="234"/>
                </a:cubicBezTo>
                <a:cubicBezTo>
                  <a:pt x="3393" y="234"/>
                  <a:pt x="3385" y="242"/>
                  <a:pt x="3385" y="252"/>
                </a:cubicBezTo>
                <a:cubicBezTo>
                  <a:pt x="3385" y="262"/>
                  <a:pt x="3393" y="271"/>
                  <a:pt x="3403" y="271"/>
                </a:cubicBezTo>
                <a:cubicBezTo>
                  <a:pt x="3413" y="271"/>
                  <a:pt x="3422" y="262"/>
                  <a:pt x="3422" y="252"/>
                </a:cubicBezTo>
                <a:cubicBezTo>
                  <a:pt x="3422" y="252"/>
                  <a:pt x="3422" y="252"/>
                  <a:pt x="3422" y="252"/>
                </a:cubicBezTo>
                <a:moveTo>
                  <a:pt x="3422" y="135"/>
                </a:moveTo>
                <a:cubicBezTo>
                  <a:pt x="3422" y="125"/>
                  <a:pt x="3413" y="117"/>
                  <a:pt x="3403" y="117"/>
                </a:cubicBezTo>
                <a:cubicBezTo>
                  <a:pt x="3393" y="117"/>
                  <a:pt x="3385" y="125"/>
                  <a:pt x="3385" y="135"/>
                </a:cubicBezTo>
                <a:cubicBezTo>
                  <a:pt x="3385" y="146"/>
                  <a:pt x="3393" y="154"/>
                  <a:pt x="3403" y="154"/>
                </a:cubicBezTo>
                <a:cubicBezTo>
                  <a:pt x="3413" y="154"/>
                  <a:pt x="3422" y="146"/>
                  <a:pt x="3422" y="135"/>
                </a:cubicBezTo>
                <a:cubicBezTo>
                  <a:pt x="3422" y="135"/>
                  <a:pt x="3422" y="135"/>
                  <a:pt x="3422" y="135"/>
                </a:cubicBezTo>
                <a:moveTo>
                  <a:pt x="3422" y="19"/>
                </a:moveTo>
                <a:cubicBezTo>
                  <a:pt x="3422" y="9"/>
                  <a:pt x="3413" y="0"/>
                  <a:pt x="3403" y="0"/>
                </a:cubicBezTo>
                <a:cubicBezTo>
                  <a:pt x="3393" y="0"/>
                  <a:pt x="3385" y="9"/>
                  <a:pt x="3385" y="19"/>
                </a:cubicBezTo>
                <a:cubicBezTo>
                  <a:pt x="3385" y="29"/>
                  <a:pt x="3393" y="37"/>
                  <a:pt x="3403" y="37"/>
                </a:cubicBezTo>
                <a:cubicBezTo>
                  <a:pt x="3413" y="37"/>
                  <a:pt x="3422" y="29"/>
                  <a:pt x="3422" y="19"/>
                </a:cubicBezTo>
                <a:cubicBezTo>
                  <a:pt x="3422" y="19"/>
                  <a:pt x="3422" y="19"/>
                  <a:pt x="3422" y="19"/>
                </a:cubicBezTo>
                <a:moveTo>
                  <a:pt x="3403" y="1451"/>
                </a:moveTo>
                <a:cubicBezTo>
                  <a:pt x="3403" y="1451"/>
                  <a:pt x="3403" y="1451"/>
                  <a:pt x="3403" y="1451"/>
                </a:cubicBezTo>
                <a:cubicBezTo>
                  <a:pt x="3387" y="1451"/>
                  <a:pt x="3375" y="1463"/>
                  <a:pt x="3375" y="1479"/>
                </a:cubicBezTo>
                <a:cubicBezTo>
                  <a:pt x="3375" y="1525"/>
                  <a:pt x="3375" y="1525"/>
                  <a:pt x="3375" y="1525"/>
                </a:cubicBezTo>
                <a:cubicBezTo>
                  <a:pt x="3375" y="1540"/>
                  <a:pt x="3387" y="1553"/>
                  <a:pt x="3403" y="1553"/>
                </a:cubicBezTo>
                <a:cubicBezTo>
                  <a:pt x="3419" y="1553"/>
                  <a:pt x="3432" y="1540"/>
                  <a:pt x="3432" y="1525"/>
                </a:cubicBezTo>
                <a:cubicBezTo>
                  <a:pt x="3432" y="1479"/>
                  <a:pt x="3432" y="1479"/>
                  <a:pt x="3432" y="1479"/>
                </a:cubicBezTo>
                <a:cubicBezTo>
                  <a:pt x="3432" y="1463"/>
                  <a:pt x="3419" y="1451"/>
                  <a:pt x="3403" y="1451"/>
                </a:cubicBezTo>
                <a:moveTo>
                  <a:pt x="3521" y="490"/>
                </a:moveTo>
                <a:cubicBezTo>
                  <a:pt x="3521" y="480"/>
                  <a:pt x="3512" y="472"/>
                  <a:pt x="3502" y="472"/>
                </a:cubicBezTo>
                <a:cubicBezTo>
                  <a:pt x="3492" y="472"/>
                  <a:pt x="3484" y="480"/>
                  <a:pt x="3484" y="490"/>
                </a:cubicBezTo>
                <a:cubicBezTo>
                  <a:pt x="3484" y="500"/>
                  <a:pt x="3492" y="509"/>
                  <a:pt x="3502" y="509"/>
                </a:cubicBezTo>
                <a:cubicBezTo>
                  <a:pt x="3512" y="509"/>
                  <a:pt x="3521" y="500"/>
                  <a:pt x="3521" y="490"/>
                </a:cubicBezTo>
                <a:cubicBezTo>
                  <a:pt x="3521" y="490"/>
                  <a:pt x="3521" y="490"/>
                  <a:pt x="3521" y="490"/>
                </a:cubicBezTo>
                <a:moveTo>
                  <a:pt x="3502" y="605"/>
                </a:moveTo>
                <a:cubicBezTo>
                  <a:pt x="3502" y="605"/>
                  <a:pt x="3502" y="605"/>
                  <a:pt x="3502" y="605"/>
                </a:cubicBezTo>
                <a:cubicBezTo>
                  <a:pt x="3491" y="605"/>
                  <a:pt x="3482" y="614"/>
                  <a:pt x="3482" y="625"/>
                </a:cubicBezTo>
                <a:cubicBezTo>
                  <a:pt x="3482" y="637"/>
                  <a:pt x="3482" y="637"/>
                  <a:pt x="3482" y="637"/>
                </a:cubicBezTo>
                <a:cubicBezTo>
                  <a:pt x="3482" y="648"/>
                  <a:pt x="3491" y="657"/>
                  <a:pt x="3502" y="657"/>
                </a:cubicBezTo>
                <a:cubicBezTo>
                  <a:pt x="3513" y="657"/>
                  <a:pt x="3522" y="648"/>
                  <a:pt x="3522" y="637"/>
                </a:cubicBezTo>
                <a:cubicBezTo>
                  <a:pt x="3522" y="625"/>
                  <a:pt x="3522" y="625"/>
                  <a:pt x="3522" y="625"/>
                </a:cubicBezTo>
                <a:cubicBezTo>
                  <a:pt x="3522" y="614"/>
                  <a:pt x="3513" y="605"/>
                  <a:pt x="3502" y="605"/>
                </a:cubicBezTo>
                <a:moveTo>
                  <a:pt x="3524" y="767"/>
                </a:moveTo>
                <a:cubicBezTo>
                  <a:pt x="3524" y="755"/>
                  <a:pt x="3514" y="746"/>
                  <a:pt x="3502" y="746"/>
                </a:cubicBezTo>
                <a:cubicBezTo>
                  <a:pt x="3490" y="746"/>
                  <a:pt x="3481" y="755"/>
                  <a:pt x="3481" y="767"/>
                </a:cubicBezTo>
                <a:cubicBezTo>
                  <a:pt x="3481" y="783"/>
                  <a:pt x="3481" y="783"/>
                  <a:pt x="3481" y="783"/>
                </a:cubicBezTo>
                <a:cubicBezTo>
                  <a:pt x="3481" y="795"/>
                  <a:pt x="3490" y="805"/>
                  <a:pt x="3502" y="805"/>
                </a:cubicBezTo>
                <a:cubicBezTo>
                  <a:pt x="3514" y="805"/>
                  <a:pt x="3524" y="795"/>
                  <a:pt x="3524" y="783"/>
                </a:cubicBezTo>
                <a:cubicBezTo>
                  <a:pt x="3524" y="767"/>
                  <a:pt x="3524" y="767"/>
                  <a:pt x="3524" y="767"/>
                </a:cubicBezTo>
                <a:moveTo>
                  <a:pt x="3502" y="887"/>
                </a:moveTo>
                <a:cubicBezTo>
                  <a:pt x="3502" y="887"/>
                  <a:pt x="3502" y="887"/>
                  <a:pt x="3502" y="887"/>
                </a:cubicBezTo>
                <a:cubicBezTo>
                  <a:pt x="3490" y="887"/>
                  <a:pt x="3479" y="897"/>
                  <a:pt x="3479" y="910"/>
                </a:cubicBezTo>
                <a:cubicBezTo>
                  <a:pt x="3479" y="930"/>
                  <a:pt x="3479" y="930"/>
                  <a:pt x="3479" y="930"/>
                </a:cubicBezTo>
                <a:cubicBezTo>
                  <a:pt x="3479" y="943"/>
                  <a:pt x="3490" y="953"/>
                  <a:pt x="3502" y="953"/>
                </a:cubicBezTo>
                <a:cubicBezTo>
                  <a:pt x="3515" y="953"/>
                  <a:pt x="3525" y="943"/>
                  <a:pt x="3525" y="930"/>
                </a:cubicBezTo>
                <a:cubicBezTo>
                  <a:pt x="3525" y="910"/>
                  <a:pt x="3525" y="910"/>
                  <a:pt x="3525" y="910"/>
                </a:cubicBezTo>
                <a:cubicBezTo>
                  <a:pt x="3525" y="897"/>
                  <a:pt x="3515" y="887"/>
                  <a:pt x="3502" y="887"/>
                </a:cubicBezTo>
                <a:moveTo>
                  <a:pt x="3526" y="1052"/>
                </a:moveTo>
                <a:cubicBezTo>
                  <a:pt x="3526" y="1039"/>
                  <a:pt x="3516" y="1028"/>
                  <a:pt x="3502" y="1028"/>
                </a:cubicBezTo>
                <a:cubicBezTo>
                  <a:pt x="3489" y="1028"/>
                  <a:pt x="3478" y="1039"/>
                  <a:pt x="3478" y="1052"/>
                </a:cubicBezTo>
                <a:cubicBezTo>
                  <a:pt x="3478" y="1077"/>
                  <a:pt x="3478" y="1077"/>
                  <a:pt x="3478" y="1077"/>
                </a:cubicBezTo>
                <a:cubicBezTo>
                  <a:pt x="3478" y="1090"/>
                  <a:pt x="3489" y="1101"/>
                  <a:pt x="3502" y="1101"/>
                </a:cubicBezTo>
                <a:cubicBezTo>
                  <a:pt x="3516" y="1101"/>
                  <a:pt x="3526" y="1090"/>
                  <a:pt x="3526" y="1077"/>
                </a:cubicBezTo>
                <a:cubicBezTo>
                  <a:pt x="3526" y="1052"/>
                  <a:pt x="3526" y="1052"/>
                  <a:pt x="3526" y="1052"/>
                </a:cubicBezTo>
                <a:moveTo>
                  <a:pt x="3502" y="1169"/>
                </a:moveTo>
                <a:cubicBezTo>
                  <a:pt x="3502" y="1169"/>
                  <a:pt x="3502" y="1169"/>
                  <a:pt x="3502" y="1169"/>
                </a:cubicBezTo>
                <a:cubicBezTo>
                  <a:pt x="3488" y="1169"/>
                  <a:pt x="3477" y="1180"/>
                  <a:pt x="3477" y="1194"/>
                </a:cubicBezTo>
                <a:cubicBezTo>
                  <a:pt x="3477" y="1223"/>
                  <a:pt x="3477" y="1223"/>
                  <a:pt x="3477" y="1223"/>
                </a:cubicBezTo>
                <a:cubicBezTo>
                  <a:pt x="3477" y="1238"/>
                  <a:pt x="3488" y="1249"/>
                  <a:pt x="3502" y="1249"/>
                </a:cubicBezTo>
                <a:cubicBezTo>
                  <a:pt x="3516" y="1249"/>
                  <a:pt x="3528" y="1238"/>
                  <a:pt x="3528" y="1223"/>
                </a:cubicBezTo>
                <a:cubicBezTo>
                  <a:pt x="3528" y="1194"/>
                  <a:pt x="3528" y="1194"/>
                  <a:pt x="3528" y="1194"/>
                </a:cubicBezTo>
                <a:cubicBezTo>
                  <a:pt x="3528" y="1180"/>
                  <a:pt x="3516" y="1169"/>
                  <a:pt x="3502" y="1169"/>
                </a:cubicBezTo>
                <a:moveTo>
                  <a:pt x="3529" y="1337"/>
                </a:moveTo>
                <a:cubicBezTo>
                  <a:pt x="3529" y="1322"/>
                  <a:pt x="3517" y="1310"/>
                  <a:pt x="3502" y="1310"/>
                </a:cubicBezTo>
                <a:cubicBezTo>
                  <a:pt x="3487" y="1310"/>
                  <a:pt x="3475" y="1322"/>
                  <a:pt x="3475" y="1337"/>
                </a:cubicBezTo>
                <a:cubicBezTo>
                  <a:pt x="3475" y="1370"/>
                  <a:pt x="3475" y="1370"/>
                  <a:pt x="3475" y="1370"/>
                </a:cubicBezTo>
                <a:cubicBezTo>
                  <a:pt x="3475" y="1385"/>
                  <a:pt x="3487" y="1397"/>
                  <a:pt x="3502" y="1397"/>
                </a:cubicBezTo>
                <a:cubicBezTo>
                  <a:pt x="3517" y="1397"/>
                  <a:pt x="3529" y="1385"/>
                  <a:pt x="3529" y="1370"/>
                </a:cubicBezTo>
                <a:cubicBezTo>
                  <a:pt x="3529" y="1337"/>
                  <a:pt x="3529" y="1337"/>
                  <a:pt x="3529" y="1337"/>
                </a:cubicBezTo>
                <a:moveTo>
                  <a:pt x="3532" y="1629"/>
                </a:moveTo>
                <a:cubicBezTo>
                  <a:pt x="3532" y="1613"/>
                  <a:pt x="3519" y="1599"/>
                  <a:pt x="3502" y="1599"/>
                </a:cubicBezTo>
                <a:cubicBezTo>
                  <a:pt x="3486" y="1599"/>
                  <a:pt x="3472" y="1613"/>
                  <a:pt x="3472" y="1629"/>
                </a:cubicBezTo>
                <a:cubicBezTo>
                  <a:pt x="3472" y="1687"/>
                  <a:pt x="3472" y="1687"/>
                  <a:pt x="3472" y="1687"/>
                </a:cubicBezTo>
                <a:cubicBezTo>
                  <a:pt x="3472" y="1703"/>
                  <a:pt x="3486" y="1717"/>
                  <a:pt x="3502" y="1717"/>
                </a:cubicBezTo>
                <a:cubicBezTo>
                  <a:pt x="3519" y="1717"/>
                  <a:pt x="3532" y="1703"/>
                  <a:pt x="3532" y="1687"/>
                </a:cubicBezTo>
                <a:cubicBezTo>
                  <a:pt x="3532" y="1629"/>
                  <a:pt x="3532" y="1629"/>
                  <a:pt x="3532" y="1629"/>
                </a:cubicBezTo>
                <a:moveTo>
                  <a:pt x="3502" y="1756"/>
                </a:moveTo>
                <a:cubicBezTo>
                  <a:pt x="3502" y="1756"/>
                  <a:pt x="3502" y="1756"/>
                  <a:pt x="3502" y="1756"/>
                </a:cubicBezTo>
                <a:cubicBezTo>
                  <a:pt x="3485" y="1756"/>
                  <a:pt x="3471" y="1770"/>
                  <a:pt x="3471" y="1787"/>
                </a:cubicBezTo>
                <a:cubicBezTo>
                  <a:pt x="3471" y="1857"/>
                  <a:pt x="3471" y="1857"/>
                  <a:pt x="3471" y="1857"/>
                </a:cubicBezTo>
                <a:cubicBezTo>
                  <a:pt x="3471" y="1874"/>
                  <a:pt x="3485" y="1888"/>
                  <a:pt x="3502" y="1888"/>
                </a:cubicBezTo>
                <a:cubicBezTo>
                  <a:pt x="3520" y="1888"/>
                  <a:pt x="3534" y="1874"/>
                  <a:pt x="3534" y="1857"/>
                </a:cubicBezTo>
                <a:cubicBezTo>
                  <a:pt x="3534" y="1787"/>
                  <a:pt x="3534" y="1787"/>
                  <a:pt x="3534" y="1787"/>
                </a:cubicBezTo>
                <a:cubicBezTo>
                  <a:pt x="3534" y="1770"/>
                  <a:pt x="3520" y="1756"/>
                  <a:pt x="3502" y="1756"/>
                </a:cubicBezTo>
                <a:moveTo>
                  <a:pt x="3535" y="1953"/>
                </a:moveTo>
                <a:cubicBezTo>
                  <a:pt x="3535" y="1935"/>
                  <a:pt x="3520" y="1920"/>
                  <a:pt x="3502" y="1920"/>
                </a:cubicBezTo>
                <a:cubicBezTo>
                  <a:pt x="3484" y="1920"/>
                  <a:pt x="3469" y="1935"/>
                  <a:pt x="3469" y="1953"/>
                </a:cubicBezTo>
                <a:cubicBezTo>
                  <a:pt x="3469" y="2042"/>
                  <a:pt x="3469" y="2042"/>
                  <a:pt x="3469" y="2042"/>
                </a:cubicBezTo>
                <a:cubicBezTo>
                  <a:pt x="3469" y="2060"/>
                  <a:pt x="3484" y="2075"/>
                  <a:pt x="3502" y="2075"/>
                </a:cubicBezTo>
                <a:cubicBezTo>
                  <a:pt x="3520" y="2075"/>
                  <a:pt x="3535" y="2060"/>
                  <a:pt x="3535" y="2042"/>
                </a:cubicBezTo>
                <a:cubicBezTo>
                  <a:pt x="3535" y="1953"/>
                  <a:pt x="3535" y="1953"/>
                  <a:pt x="3535" y="1953"/>
                </a:cubicBezTo>
                <a:moveTo>
                  <a:pt x="3521" y="369"/>
                </a:moveTo>
                <a:cubicBezTo>
                  <a:pt x="3521" y="359"/>
                  <a:pt x="3512" y="351"/>
                  <a:pt x="3502" y="351"/>
                </a:cubicBezTo>
                <a:cubicBezTo>
                  <a:pt x="3492" y="351"/>
                  <a:pt x="3484" y="359"/>
                  <a:pt x="3484" y="369"/>
                </a:cubicBezTo>
                <a:cubicBezTo>
                  <a:pt x="3484" y="379"/>
                  <a:pt x="3492" y="387"/>
                  <a:pt x="3502" y="387"/>
                </a:cubicBezTo>
                <a:cubicBezTo>
                  <a:pt x="3512" y="387"/>
                  <a:pt x="3521" y="379"/>
                  <a:pt x="3521" y="369"/>
                </a:cubicBezTo>
                <a:cubicBezTo>
                  <a:pt x="3521" y="369"/>
                  <a:pt x="3521" y="369"/>
                  <a:pt x="3521" y="369"/>
                </a:cubicBezTo>
                <a:moveTo>
                  <a:pt x="3521" y="252"/>
                </a:moveTo>
                <a:cubicBezTo>
                  <a:pt x="3521" y="242"/>
                  <a:pt x="3512" y="234"/>
                  <a:pt x="3502" y="234"/>
                </a:cubicBezTo>
                <a:cubicBezTo>
                  <a:pt x="3492" y="234"/>
                  <a:pt x="3484" y="242"/>
                  <a:pt x="3484" y="252"/>
                </a:cubicBezTo>
                <a:cubicBezTo>
                  <a:pt x="3484" y="262"/>
                  <a:pt x="3492" y="271"/>
                  <a:pt x="3502" y="271"/>
                </a:cubicBezTo>
                <a:cubicBezTo>
                  <a:pt x="3512" y="271"/>
                  <a:pt x="3521" y="262"/>
                  <a:pt x="3521" y="252"/>
                </a:cubicBezTo>
                <a:cubicBezTo>
                  <a:pt x="3521" y="252"/>
                  <a:pt x="3521" y="252"/>
                  <a:pt x="3521" y="252"/>
                </a:cubicBezTo>
                <a:moveTo>
                  <a:pt x="3521" y="135"/>
                </a:moveTo>
                <a:cubicBezTo>
                  <a:pt x="3521" y="125"/>
                  <a:pt x="3512" y="117"/>
                  <a:pt x="3502" y="117"/>
                </a:cubicBezTo>
                <a:cubicBezTo>
                  <a:pt x="3492" y="117"/>
                  <a:pt x="3484" y="125"/>
                  <a:pt x="3484" y="135"/>
                </a:cubicBezTo>
                <a:cubicBezTo>
                  <a:pt x="3484" y="146"/>
                  <a:pt x="3492" y="154"/>
                  <a:pt x="3502" y="154"/>
                </a:cubicBezTo>
                <a:cubicBezTo>
                  <a:pt x="3512" y="154"/>
                  <a:pt x="3521" y="146"/>
                  <a:pt x="3521" y="135"/>
                </a:cubicBezTo>
                <a:cubicBezTo>
                  <a:pt x="3521" y="135"/>
                  <a:pt x="3521" y="135"/>
                  <a:pt x="3521" y="135"/>
                </a:cubicBezTo>
                <a:moveTo>
                  <a:pt x="3521" y="19"/>
                </a:moveTo>
                <a:cubicBezTo>
                  <a:pt x="3521" y="9"/>
                  <a:pt x="3512" y="0"/>
                  <a:pt x="3502" y="0"/>
                </a:cubicBezTo>
                <a:cubicBezTo>
                  <a:pt x="3492" y="0"/>
                  <a:pt x="3484" y="9"/>
                  <a:pt x="3484" y="19"/>
                </a:cubicBezTo>
                <a:cubicBezTo>
                  <a:pt x="3484" y="29"/>
                  <a:pt x="3492" y="37"/>
                  <a:pt x="3502" y="37"/>
                </a:cubicBezTo>
                <a:cubicBezTo>
                  <a:pt x="3512" y="37"/>
                  <a:pt x="3521" y="29"/>
                  <a:pt x="3521" y="19"/>
                </a:cubicBezTo>
                <a:cubicBezTo>
                  <a:pt x="3521" y="19"/>
                  <a:pt x="3521" y="19"/>
                  <a:pt x="3521" y="19"/>
                </a:cubicBezTo>
                <a:moveTo>
                  <a:pt x="3502" y="1451"/>
                </a:moveTo>
                <a:cubicBezTo>
                  <a:pt x="3502" y="1451"/>
                  <a:pt x="3502" y="1451"/>
                  <a:pt x="3502" y="1451"/>
                </a:cubicBezTo>
                <a:cubicBezTo>
                  <a:pt x="3486" y="1451"/>
                  <a:pt x="3474" y="1463"/>
                  <a:pt x="3474" y="1479"/>
                </a:cubicBezTo>
                <a:cubicBezTo>
                  <a:pt x="3474" y="1525"/>
                  <a:pt x="3474" y="1525"/>
                  <a:pt x="3474" y="1525"/>
                </a:cubicBezTo>
                <a:cubicBezTo>
                  <a:pt x="3474" y="1540"/>
                  <a:pt x="3486" y="1553"/>
                  <a:pt x="3502" y="1553"/>
                </a:cubicBezTo>
                <a:cubicBezTo>
                  <a:pt x="3518" y="1553"/>
                  <a:pt x="3531" y="1540"/>
                  <a:pt x="3531" y="1525"/>
                </a:cubicBezTo>
                <a:cubicBezTo>
                  <a:pt x="3531" y="1479"/>
                  <a:pt x="3531" y="1479"/>
                  <a:pt x="3531" y="1479"/>
                </a:cubicBezTo>
                <a:cubicBezTo>
                  <a:pt x="3531" y="1463"/>
                  <a:pt x="3518" y="1451"/>
                  <a:pt x="3502" y="1451"/>
                </a:cubicBezTo>
                <a:moveTo>
                  <a:pt x="3620" y="490"/>
                </a:moveTo>
                <a:cubicBezTo>
                  <a:pt x="3620" y="480"/>
                  <a:pt x="3612" y="472"/>
                  <a:pt x="3601" y="472"/>
                </a:cubicBezTo>
                <a:cubicBezTo>
                  <a:pt x="3591" y="472"/>
                  <a:pt x="3583" y="480"/>
                  <a:pt x="3583" y="490"/>
                </a:cubicBezTo>
                <a:cubicBezTo>
                  <a:pt x="3583" y="500"/>
                  <a:pt x="3591" y="509"/>
                  <a:pt x="3601" y="509"/>
                </a:cubicBezTo>
                <a:cubicBezTo>
                  <a:pt x="3612" y="509"/>
                  <a:pt x="3620" y="500"/>
                  <a:pt x="3620" y="490"/>
                </a:cubicBezTo>
                <a:cubicBezTo>
                  <a:pt x="3620" y="490"/>
                  <a:pt x="3620" y="490"/>
                  <a:pt x="3620" y="490"/>
                </a:cubicBezTo>
                <a:moveTo>
                  <a:pt x="3601" y="605"/>
                </a:moveTo>
                <a:cubicBezTo>
                  <a:pt x="3601" y="605"/>
                  <a:pt x="3601" y="605"/>
                  <a:pt x="3601" y="605"/>
                </a:cubicBezTo>
                <a:cubicBezTo>
                  <a:pt x="3590" y="605"/>
                  <a:pt x="3581" y="614"/>
                  <a:pt x="3581" y="625"/>
                </a:cubicBezTo>
                <a:cubicBezTo>
                  <a:pt x="3581" y="637"/>
                  <a:pt x="3581" y="637"/>
                  <a:pt x="3581" y="637"/>
                </a:cubicBezTo>
                <a:cubicBezTo>
                  <a:pt x="3581" y="648"/>
                  <a:pt x="3590" y="657"/>
                  <a:pt x="3601" y="657"/>
                </a:cubicBezTo>
                <a:cubicBezTo>
                  <a:pt x="3612" y="657"/>
                  <a:pt x="3621" y="648"/>
                  <a:pt x="3621" y="637"/>
                </a:cubicBezTo>
                <a:cubicBezTo>
                  <a:pt x="3621" y="625"/>
                  <a:pt x="3621" y="625"/>
                  <a:pt x="3621" y="625"/>
                </a:cubicBezTo>
                <a:cubicBezTo>
                  <a:pt x="3621" y="614"/>
                  <a:pt x="3612" y="605"/>
                  <a:pt x="3601" y="605"/>
                </a:cubicBezTo>
                <a:moveTo>
                  <a:pt x="3623" y="767"/>
                </a:moveTo>
                <a:cubicBezTo>
                  <a:pt x="3623" y="755"/>
                  <a:pt x="3613" y="746"/>
                  <a:pt x="3601" y="746"/>
                </a:cubicBezTo>
                <a:cubicBezTo>
                  <a:pt x="3590" y="746"/>
                  <a:pt x="3580" y="755"/>
                  <a:pt x="3580" y="767"/>
                </a:cubicBezTo>
                <a:cubicBezTo>
                  <a:pt x="3580" y="783"/>
                  <a:pt x="3580" y="783"/>
                  <a:pt x="3580" y="783"/>
                </a:cubicBezTo>
                <a:cubicBezTo>
                  <a:pt x="3580" y="795"/>
                  <a:pt x="3590" y="805"/>
                  <a:pt x="3601" y="805"/>
                </a:cubicBezTo>
                <a:cubicBezTo>
                  <a:pt x="3613" y="805"/>
                  <a:pt x="3623" y="795"/>
                  <a:pt x="3623" y="783"/>
                </a:cubicBezTo>
                <a:cubicBezTo>
                  <a:pt x="3623" y="767"/>
                  <a:pt x="3623" y="767"/>
                  <a:pt x="3623" y="767"/>
                </a:cubicBezTo>
                <a:moveTo>
                  <a:pt x="3601" y="887"/>
                </a:moveTo>
                <a:cubicBezTo>
                  <a:pt x="3601" y="887"/>
                  <a:pt x="3601" y="887"/>
                  <a:pt x="3601" y="887"/>
                </a:cubicBezTo>
                <a:cubicBezTo>
                  <a:pt x="3589" y="887"/>
                  <a:pt x="3579" y="897"/>
                  <a:pt x="3579" y="910"/>
                </a:cubicBezTo>
                <a:cubicBezTo>
                  <a:pt x="3579" y="930"/>
                  <a:pt x="3579" y="930"/>
                  <a:pt x="3579" y="930"/>
                </a:cubicBezTo>
                <a:cubicBezTo>
                  <a:pt x="3579" y="943"/>
                  <a:pt x="3589" y="953"/>
                  <a:pt x="3601" y="953"/>
                </a:cubicBezTo>
                <a:cubicBezTo>
                  <a:pt x="3614" y="953"/>
                  <a:pt x="3624" y="943"/>
                  <a:pt x="3624" y="930"/>
                </a:cubicBezTo>
                <a:cubicBezTo>
                  <a:pt x="3624" y="910"/>
                  <a:pt x="3624" y="910"/>
                  <a:pt x="3624" y="910"/>
                </a:cubicBezTo>
                <a:cubicBezTo>
                  <a:pt x="3624" y="897"/>
                  <a:pt x="3614" y="887"/>
                  <a:pt x="3601" y="887"/>
                </a:cubicBezTo>
                <a:moveTo>
                  <a:pt x="3626" y="1052"/>
                </a:moveTo>
                <a:cubicBezTo>
                  <a:pt x="3626" y="1039"/>
                  <a:pt x="3615" y="1028"/>
                  <a:pt x="3601" y="1028"/>
                </a:cubicBezTo>
                <a:cubicBezTo>
                  <a:pt x="3588" y="1028"/>
                  <a:pt x="3577" y="1039"/>
                  <a:pt x="3577" y="1052"/>
                </a:cubicBezTo>
                <a:cubicBezTo>
                  <a:pt x="3577" y="1077"/>
                  <a:pt x="3577" y="1077"/>
                  <a:pt x="3577" y="1077"/>
                </a:cubicBezTo>
                <a:cubicBezTo>
                  <a:pt x="3577" y="1090"/>
                  <a:pt x="3588" y="1101"/>
                  <a:pt x="3601" y="1101"/>
                </a:cubicBezTo>
                <a:cubicBezTo>
                  <a:pt x="3615" y="1101"/>
                  <a:pt x="3626" y="1090"/>
                  <a:pt x="3626" y="1077"/>
                </a:cubicBezTo>
                <a:cubicBezTo>
                  <a:pt x="3626" y="1052"/>
                  <a:pt x="3626" y="1052"/>
                  <a:pt x="3626" y="1052"/>
                </a:cubicBezTo>
                <a:moveTo>
                  <a:pt x="3601" y="1169"/>
                </a:moveTo>
                <a:cubicBezTo>
                  <a:pt x="3601" y="1169"/>
                  <a:pt x="3601" y="1169"/>
                  <a:pt x="3601" y="1169"/>
                </a:cubicBezTo>
                <a:cubicBezTo>
                  <a:pt x="3587" y="1169"/>
                  <a:pt x="3576" y="1180"/>
                  <a:pt x="3576" y="1194"/>
                </a:cubicBezTo>
                <a:cubicBezTo>
                  <a:pt x="3576" y="1223"/>
                  <a:pt x="3576" y="1223"/>
                  <a:pt x="3576" y="1223"/>
                </a:cubicBezTo>
                <a:cubicBezTo>
                  <a:pt x="3576" y="1238"/>
                  <a:pt x="3587" y="1249"/>
                  <a:pt x="3601" y="1249"/>
                </a:cubicBezTo>
                <a:cubicBezTo>
                  <a:pt x="3616" y="1249"/>
                  <a:pt x="3627" y="1238"/>
                  <a:pt x="3627" y="1223"/>
                </a:cubicBezTo>
                <a:cubicBezTo>
                  <a:pt x="3627" y="1194"/>
                  <a:pt x="3627" y="1194"/>
                  <a:pt x="3627" y="1194"/>
                </a:cubicBezTo>
                <a:cubicBezTo>
                  <a:pt x="3627" y="1180"/>
                  <a:pt x="3616" y="1169"/>
                  <a:pt x="3601" y="1169"/>
                </a:cubicBezTo>
                <a:moveTo>
                  <a:pt x="3628" y="1337"/>
                </a:moveTo>
                <a:cubicBezTo>
                  <a:pt x="3628" y="1322"/>
                  <a:pt x="3616" y="1310"/>
                  <a:pt x="3601" y="1310"/>
                </a:cubicBezTo>
                <a:cubicBezTo>
                  <a:pt x="3586" y="1310"/>
                  <a:pt x="3574" y="1322"/>
                  <a:pt x="3574" y="1337"/>
                </a:cubicBezTo>
                <a:cubicBezTo>
                  <a:pt x="3574" y="1370"/>
                  <a:pt x="3574" y="1370"/>
                  <a:pt x="3574" y="1370"/>
                </a:cubicBezTo>
                <a:cubicBezTo>
                  <a:pt x="3574" y="1385"/>
                  <a:pt x="3586" y="1397"/>
                  <a:pt x="3601" y="1397"/>
                </a:cubicBezTo>
                <a:cubicBezTo>
                  <a:pt x="3616" y="1397"/>
                  <a:pt x="3628" y="1385"/>
                  <a:pt x="3628" y="1370"/>
                </a:cubicBezTo>
                <a:cubicBezTo>
                  <a:pt x="3628" y="1337"/>
                  <a:pt x="3628" y="1337"/>
                  <a:pt x="3628" y="1337"/>
                </a:cubicBezTo>
                <a:moveTo>
                  <a:pt x="3631" y="1629"/>
                </a:moveTo>
                <a:cubicBezTo>
                  <a:pt x="3631" y="1613"/>
                  <a:pt x="3618" y="1599"/>
                  <a:pt x="3601" y="1599"/>
                </a:cubicBezTo>
                <a:cubicBezTo>
                  <a:pt x="3585" y="1599"/>
                  <a:pt x="3571" y="1613"/>
                  <a:pt x="3571" y="1629"/>
                </a:cubicBezTo>
                <a:cubicBezTo>
                  <a:pt x="3571" y="1687"/>
                  <a:pt x="3571" y="1687"/>
                  <a:pt x="3571" y="1687"/>
                </a:cubicBezTo>
                <a:cubicBezTo>
                  <a:pt x="3571" y="1703"/>
                  <a:pt x="3585" y="1717"/>
                  <a:pt x="3601" y="1717"/>
                </a:cubicBezTo>
                <a:cubicBezTo>
                  <a:pt x="3618" y="1717"/>
                  <a:pt x="3631" y="1703"/>
                  <a:pt x="3631" y="1687"/>
                </a:cubicBezTo>
                <a:cubicBezTo>
                  <a:pt x="3631" y="1629"/>
                  <a:pt x="3631" y="1629"/>
                  <a:pt x="3631" y="1629"/>
                </a:cubicBezTo>
                <a:moveTo>
                  <a:pt x="3601" y="1756"/>
                </a:moveTo>
                <a:cubicBezTo>
                  <a:pt x="3601" y="1756"/>
                  <a:pt x="3601" y="1756"/>
                  <a:pt x="3601" y="1756"/>
                </a:cubicBezTo>
                <a:cubicBezTo>
                  <a:pt x="3584" y="1756"/>
                  <a:pt x="3570" y="1770"/>
                  <a:pt x="3570" y="1787"/>
                </a:cubicBezTo>
                <a:cubicBezTo>
                  <a:pt x="3570" y="1857"/>
                  <a:pt x="3570" y="1857"/>
                  <a:pt x="3570" y="1857"/>
                </a:cubicBezTo>
                <a:cubicBezTo>
                  <a:pt x="3570" y="1874"/>
                  <a:pt x="3584" y="1888"/>
                  <a:pt x="3601" y="1888"/>
                </a:cubicBezTo>
                <a:cubicBezTo>
                  <a:pt x="3619" y="1888"/>
                  <a:pt x="3633" y="1874"/>
                  <a:pt x="3633" y="1857"/>
                </a:cubicBezTo>
                <a:cubicBezTo>
                  <a:pt x="3633" y="1787"/>
                  <a:pt x="3633" y="1787"/>
                  <a:pt x="3633" y="1787"/>
                </a:cubicBezTo>
                <a:cubicBezTo>
                  <a:pt x="3633" y="1770"/>
                  <a:pt x="3619" y="1756"/>
                  <a:pt x="3601" y="1756"/>
                </a:cubicBezTo>
                <a:moveTo>
                  <a:pt x="3634" y="1953"/>
                </a:moveTo>
                <a:cubicBezTo>
                  <a:pt x="3634" y="1935"/>
                  <a:pt x="3619" y="1920"/>
                  <a:pt x="3601" y="1920"/>
                </a:cubicBezTo>
                <a:cubicBezTo>
                  <a:pt x="3583" y="1920"/>
                  <a:pt x="3569" y="1935"/>
                  <a:pt x="3569" y="1953"/>
                </a:cubicBezTo>
                <a:cubicBezTo>
                  <a:pt x="3569" y="2042"/>
                  <a:pt x="3569" y="2042"/>
                  <a:pt x="3569" y="2042"/>
                </a:cubicBezTo>
                <a:cubicBezTo>
                  <a:pt x="3569" y="2060"/>
                  <a:pt x="3583" y="2075"/>
                  <a:pt x="3601" y="2075"/>
                </a:cubicBezTo>
                <a:cubicBezTo>
                  <a:pt x="3619" y="2075"/>
                  <a:pt x="3634" y="2060"/>
                  <a:pt x="3634" y="2042"/>
                </a:cubicBezTo>
                <a:cubicBezTo>
                  <a:pt x="3634" y="1953"/>
                  <a:pt x="3634" y="1953"/>
                  <a:pt x="3634" y="1953"/>
                </a:cubicBezTo>
                <a:moveTo>
                  <a:pt x="3620" y="369"/>
                </a:moveTo>
                <a:cubicBezTo>
                  <a:pt x="3620" y="359"/>
                  <a:pt x="3612" y="351"/>
                  <a:pt x="3601" y="351"/>
                </a:cubicBezTo>
                <a:cubicBezTo>
                  <a:pt x="3591" y="351"/>
                  <a:pt x="3583" y="359"/>
                  <a:pt x="3583" y="369"/>
                </a:cubicBezTo>
                <a:cubicBezTo>
                  <a:pt x="3583" y="379"/>
                  <a:pt x="3591" y="387"/>
                  <a:pt x="3601" y="387"/>
                </a:cubicBezTo>
                <a:cubicBezTo>
                  <a:pt x="3612" y="387"/>
                  <a:pt x="3620" y="379"/>
                  <a:pt x="3620" y="369"/>
                </a:cubicBezTo>
                <a:cubicBezTo>
                  <a:pt x="3620" y="369"/>
                  <a:pt x="3620" y="369"/>
                  <a:pt x="3620" y="369"/>
                </a:cubicBezTo>
                <a:moveTo>
                  <a:pt x="3620" y="252"/>
                </a:moveTo>
                <a:cubicBezTo>
                  <a:pt x="3620" y="242"/>
                  <a:pt x="3612" y="234"/>
                  <a:pt x="3601" y="234"/>
                </a:cubicBezTo>
                <a:cubicBezTo>
                  <a:pt x="3591" y="234"/>
                  <a:pt x="3583" y="242"/>
                  <a:pt x="3583" y="252"/>
                </a:cubicBezTo>
                <a:cubicBezTo>
                  <a:pt x="3583" y="262"/>
                  <a:pt x="3591" y="271"/>
                  <a:pt x="3601" y="271"/>
                </a:cubicBezTo>
                <a:cubicBezTo>
                  <a:pt x="3612" y="271"/>
                  <a:pt x="3620" y="262"/>
                  <a:pt x="3620" y="252"/>
                </a:cubicBezTo>
                <a:cubicBezTo>
                  <a:pt x="3620" y="252"/>
                  <a:pt x="3620" y="252"/>
                  <a:pt x="3620" y="252"/>
                </a:cubicBezTo>
                <a:moveTo>
                  <a:pt x="3620" y="135"/>
                </a:moveTo>
                <a:cubicBezTo>
                  <a:pt x="3620" y="125"/>
                  <a:pt x="3612" y="117"/>
                  <a:pt x="3601" y="117"/>
                </a:cubicBezTo>
                <a:cubicBezTo>
                  <a:pt x="3591" y="117"/>
                  <a:pt x="3583" y="125"/>
                  <a:pt x="3583" y="135"/>
                </a:cubicBezTo>
                <a:cubicBezTo>
                  <a:pt x="3583" y="146"/>
                  <a:pt x="3591" y="154"/>
                  <a:pt x="3601" y="154"/>
                </a:cubicBezTo>
                <a:cubicBezTo>
                  <a:pt x="3612" y="154"/>
                  <a:pt x="3620" y="146"/>
                  <a:pt x="3620" y="135"/>
                </a:cubicBezTo>
                <a:cubicBezTo>
                  <a:pt x="3620" y="135"/>
                  <a:pt x="3620" y="135"/>
                  <a:pt x="3620" y="135"/>
                </a:cubicBezTo>
                <a:moveTo>
                  <a:pt x="3620" y="19"/>
                </a:moveTo>
                <a:cubicBezTo>
                  <a:pt x="3620" y="9"/>
                  <a:pt x="3612" y="0"/>
                  <a:pt x="3601" y="0"/>
                </a:cubicBezTo>
                <a:cubicBezTo>
                  <a:pt x="3591" y="0"/>
                  <a:pt x="3583" y="9"/>
                  <a:pt x="3583" y="19"/>
                </a:cubicBezTo>
                <a:cubicBezTo>
                  <a:pt x="3583" y="29"/>
                  <a:pt x="3591" y="37"/>
                  <a:pt x="3601" y="37"/>
                </a:cubicBezTo>
                <a:cubicBezTo>
                  <a:pt x="3612" y="37"/>
                  <a:pt x="3620" y="29"/>
                  <a:pt x="3620" y="19"/>
                </a:cubicBezTo>
                <a:cubicBezTo>
                  <a:pt x="3620" y="19"/>
                  <a:pt x="3620" y="19"/>
                  <a:pt x="3620" y="19"/>
                </a:cubicBezTo>
                <a:moveTo>
                  <a:pt x="3601" y="1451"/>
                </a:moveTo>
                <a:cubicBezTo>
                  <a:pt x="3601" y="1451"/>
                  <a:pt x="3601" y="1451"/>
                  <a:pt x="3601" y="1451"/>
                </a:cubicBezTo>
                <a:cubicBezTo>
                  <a:pt x="3586" y="1451"/>
                  <a:pt x="3573" y="1463"/>
                  <a:pt x="3573" y="1479"/>
                </a:cubicBezTo>
                <a:cubicBezTo>
                  <a:pt x="3573" y="1525"/>
                  <a:pt x="3573" y="1525"/>
                  <a:pt x="3573" y="1525"/>
                </a:cubicBezTo>
                <a:cubicBezTo>
                  <a:pt x="3573" y="1540"/>
                  <a:pt x="3586" y="1553"/>
                  <a:pt x="3601" y="1553"/>
                </a:cubicBezTo>
                <a:cubicBezTo>
                  <a:pt x="3617" y="1553"/>
                  <a:pt x="3630" y="1540"/>
                  <a:pt x="3630" y="1525"/>
                </a:cubicBezTo>
                <a:cubicBezTo>
                  <a:pt x="3630" y="1479"/>
                  <a:pt x="3630" y="1479"/>
                  <a:pt x="3630" y="1479"/>
                </a:cubicBezTo>
                <a:cubicBezTo>
                  <a:pt x="3630" y="1463"/>
                  <a:pt x="3617" y="1451"/>
                  <a:pt x="3601" y="1451"/>
                </a:cubicBezTo>
                <a:moveTo>
                  <a:pt x="3719" y="490"/>
                </a:moveTo>
                <a:cubicBezTo>
                  <a:pt x="3719" y="480"/>
                  <a:pt x="3711" y="472"/>
                  <a:pt x="3700" y="472"/>
                </a:cubicBezTo>
                <a:cubicBezTo>
                  <a:pt x="3690" y="472"/>
                  <a:pt x="3682" y="480"/>
                  <a:pt x="3682" y="490"/>
                </a:cubicBezTo>
                <a:cubicBezTo>
                  <a:pt x="3682" y="500"/>
                  <a:pt x="3690" y="509"/>
                  <a:pt x="3700" y="509"/>
                </a:cubicBezTo>
                <a:cubicBezTo>
                  <a:pt x="3711" y="509"/>
                  <a:pt x="3719" y="500"/>
                  <a:pt x="3719" y="490"/>
                </a:cubicBezTo>
                <a:cubicBezTo>
                  <a:pt x="3719" y="490"/>
                  <a:pt x="3719" y="490"/>
                  <a:pt x="3719" y="490"/>
                </a:cubicBezTo>
                <a:moveTo>
                  <a:pt x="3700" y="605"/>
                </a:moveTo>
                <a:cubicBezTo>
                  <a:pt x="3700" y="605"/>
                  <a:pt x="3700" y="605"/>
                  <a:pt x="3700" y="605"/>
                </a:cubicBezTo>
                <a:cubicBezTo>
                  <a:pt x="3689" y="605"/>
                  <a:pt x="3681" y="614"/>
                  <a:pt x="3681" y="625"/>
                </a:cubicBezTo>
                <a:cubicBezTo>
                  <a:pt x="3681" y="637"/>
                  <a:pt x="3681" y="637"/>
                  <a:pt x="3681" y="637"/>
                </a:cubicBezTo>
                <a:cubicBezTo>
                  <a:pt x="3681" y="648"/>
                  <a:pt x="3689" y="657"/>
                  <a:pt x="3700" y="657"/>
                </a:cubicBezTo>
                <a:cubicBezTo>
                  <a:pt x="3712" y="657"/>
                  <a:pt x="3720" y="648"/>
                  <a:pt x="3720" y="637"/>
                </a:cubicBezTo>
                <a:cubicBezTo>
                  <a:pt x="3720" y="625"/>
                  <a:pt x="3720" y="625"/>
                  <a:pt x="3720" y="625"/>
                </a:cubicBezTo>
                <a:cubicBezTo>
                  <a:pt x="3720" y="614"/>
                  <a:pt x="3712" y="605"/>
                  <a:pt x="3700" y="605"/>
                </a:cubicBezTo>
                <a:moveTo>
                  <a:pt x="3722" y="767"/>
                </a:moveTo>
                <a:cubicBezTo>
                  <a:pt x="3722" y="755"/>
                  <a:pt x="3712" y="746"/>
                  <a:pt x="3700" y="746"/>
                </a:cubicBezTo>
                <a:cubicBezTo>
                  <a:pt x="3689" y="746"/>
                  <a:pt x="3679" y="755"/>
                  <a:pt x="3679" y="767"/>
                </a:cubicBezTo>
                <a:cubicBezTo>
                  <a:pt x="3679" y="783"/>
                  <a:pt x="3679" y="783"/>
                  <a:pt x="3679" y="783"/>
                </a:cubicBezTo>
                <a:cubicBezTo>
                  <a:pt x="3679" y="795"/>
                  <a:pt x="3689" y="805"/>
                  <a:pt x="3700" y="805"/>
                </a:cubicBezTo>
                <a:cubicBezTo>
                  <a:pt x="3712" y="805"/>
                  <a:pt x="3722" y="795"/>
                  <a:pt x="3722" y="783"/>
                </a:cubicBezTo>
                <a:cubicBezTo>
                  <a:pt x="3722" y="767"/>
                  <a:pt x="3722" y="767"/>
                  <a:pt x="3722" y="767"/>
                </a:cubicBezTo>
                <a:moveTo>
                  <a:pt x="3700" y="887"/>
                </a:moveTo>
                <a:cubicBezTo>
                  <a:pt x="3700" y="887"/>
                  <a:pt x="3700" y="887"/>
                  <a:pt x="3700" y="887"/>
                </a:cubicBezTo>
                <a:cubicBezTo>
                  <a:pt x="3688" y="887"/>
                  <a:pt x="3678" y="897"/>
                  <a:pt x="3678" y="910"/>
                </a:cubicBezTo>
                <a:cubicBezTo>
                  <a:pt x="3678" y="930"/>
                  <a:pt x="3678" y="930"/>
                  <a:pt x="3678" y="930"/>
                </a:cubicBezTo>
                <a:cubicBezTo>
                  <a:pt x="3678" y="943"/>
                  <a:pt x="3688" y="953"/>
                  <a:pt x="3700" y="953"/>
                </a:cubicBezTo>
                <a:cubicBezTo>
                  <a:pt x="3713" y="953"/>
                  <a:pt x="3723" y="943"/>
                  <a:pt x="3723" y="930"/>
                </a:cubicBezTo>
                <a:cubicBezTo>
                  <a:pt x="3723" y="910"/>
                  <a:pt x="3723" y="910"/>
                  <a:pt x="3723" y="910"/>
                </a:cubicBezTo>
                <a:cubicBezTo>
                  <a:pt x="3723" y="897"/>
                  <a:pt x="3713" y="887"/>
                  <a:pt x="3700" y="887"/>
                </a:cubicBezTo>
                <a:moveTo>
                  <a:pt x="3725" y="1052"/>
                </a:moveTo>
                <a:cubicBezTo>
                  <a:pt x="3725" y="1039"/>
                  <a:pt x="3714" y="1028"/>
                  <a:pt x="3700" y="1028"/>
                </a:cubicBezTo>
                <a:cubicBezTo>
                  <a:pt x="3687" y="1028"/>
                  <a:pt x="3676" y="1039"/>
                  <a:pt x="3676" y="1052"/>
                </a:cubicBezTo>
                <a:cubicBezTo>
                  <a:pt x="3676" y="1077"/>
                  <a:pt x="3676" y="1077"/>
                  <a:pt x="3676" y="1077"/>
                </a:cubicBezTo>
                <a:cubicBezTo>
                  <a:pt x="3676" y="1090"/>
                  <a:pt x="3687" y="1101"/>
                  <a:pt x="3700" y="1101"/>
                </a:cubicBezTo>
                <a:cubicBezTo>
                  <a:pt x="3714" y="1101"/>
                  <a:pt x="3725" y="1090"/>
                  <a:pt x="3725" y="1077"/>
                </a:cubicBezTo>
                <a:cubicBezTo>
                  <a:pt x="3725" y="1052"/>
                  <a:pt x="3725" y="1052"/>
                  <a:pt x="3725" y="1052"/>
                </a:cubicBezTo>
                <a:moveTo>
                  <a:pt x="3700" y="1169"/>
                </a:moveTo>
                <a:cubicBezTo>
                  <a:pt x="3700" y="1169"/>
                  <a:pt x="3700" y="1169"/>
                  <a:pt x="3700" y="1169"/>
                </a:cubicBezTo>
                <a:cubicBezTo>
                  <a:pt x="3686" y="1169"/>
                  <a:pt x="3675" y="1180"/>
                  <a:pt x="3675" y="1194"/>
                </a:cubicBezTo>
                <a:cubicBezTo>
                  <a:pt x="3675" y="1223"/>
                  <a:pt x="3675" y="1223"/>
                  <a:pt x="3675" y="1223"/>
                </a:cubicBezTo>
                <a:cubicBezTo>
                  <a:pt x="3675" y="1238"/>
                  <a:pt x="3686" y="1249"/>
                  <a:pt x="3700" y="1249"/>
                </a:cubicBezTo>
                <a:cubicBezTo>
                  <a:pt x="3715" y="1249"/>
                  <a:pt x="3726" y="1238"/>
                  <a:pt x="3726" y="1223"/>
                </a:cubicBezTo>
                <a:cubicBezTo>
                  <a:pt x="3726" y="1194"/>
                  <a:pt x="3726" y="1194"/>
                  <a:pt x="3726" y="1194"/>
                </a:cubicBezTo>
                <a:cubicBezTo>
                  <a:pt x="3726" y="1180"/>
                  <a:pt x="3715" y="1169"/>
                  <a:pt x="3700" y="1169"/>
                </a:cubicBezTo>
                <a:moveTo>
                  <a:pt x="3728" y="1337"/>
                </a:moveTo>
                <a:cubicBezTo>
                  <a:pt x="3728" y="1322"/>
                  <a:pt x="3715" y="1310"/>
                  <a:pt x="3700" y="1310"/>
                </a:cubicBezTo>
                <a:cubicBezTo>
                  <a:pt x="3686" y="1310"/>
                  <a:pt x="3673" y="1322"/>
                  <a:pt x="3673" y="1337"/>
                </a:cubicBezTo>
                <a:cubicBezTo>
                  <a:pt x="3673" y="1370"/>
                  <a:pt x="3673" y="1370"/>
                  <a:pt x="3673" y="1370"/>
                </a:cubicBezTo>
                <a:cubicBezTo>
                  <a:pt x="3673" y="1385"/>
                  <a:pt x="3686" y="1397"/>
                  <a:pt x="3700" y="1397"/>
                </a:cubicBezTo>
                <a:cubicBezTo>
                  <a:pt x="3715" y="1397"/>
                  <a:pt x="3728" y="1385"/>
                  <a:pt x="3728" y="1370"/>
                </a:cubicBezTo>
                <a:cubicBezTo>
                  <a:pt x="3728" y="1337"/>
                  <a:pt x="3728" y="1337"/>
                  <a:pt x="3728" y="1337"/>
                </a:cubicBezTo>
                <a:moveTo>
                  <a:pt x="3730" y="1629"/>
                </a:moveTo>
                <a:cubicBezTo>
                  <a:pt x="3730" y="1613"/>
                  <a:pt x="3717" y="1599"/>
                  <a:pt x="3700" y="1599"/>
                </a:cubicBezTo>
                <a:cubicBezTo>
                  <a:pt x="3684" y="1599"/>
                  <a:pt x="3671" y="1613"/>
                  <a:pt x="3671" y="1629"/>
                </a:cubicBezTo>
                <a:cubicBezTo>
                  <a:pt x="3671" y="1687"/>
                  <a:pt x="3671" y="1687"/>
                  <a:pt x="3671" y="1687"/>
                </a:cubicBezTo>
                <a:cubicBezTo>
                  <a:pt x="3671" y="1703"/>
                  <a:pt x="3684" y="1717"/>
                  <a:pt x="3700" y="1717"/>
                </a:cubicBezTo>
                <a:cubicBezTo>
                  <a:pt x="3717" y="1717"/>
                  <a:pt x="3730" y="1703"/>
                  <a:pt x="3730" y="1687"/>
                </a:cubicBezTo>
                <a:cubicBezTo>
                  <a:pt x="3730" y="1629"/>
                  <a:pt x="3730" y="1629"/>
                  <a:pt x="3730" y="1629"/>
                </a:cubicBezTo>
                <a:moveTo>
                  <a:pt x="3700" y="1756"/>
                </a:moveTo>
                <a:cubicBezTo>
                  <a:pt x="3700" y="1756"/>
                  <a:pt x="3700" y="1756"/>
                  <a:pt x="3700" y="1756"/>
                </a:cubicBezTo>
                <a:cubicBezTo>
                  <a:pt x="3683" y="1756"/>
                  <a:pt x="3669" y="1770"/>
                  <a:pt x="3669" y="1787"/>
                </a:cubicBezTo>
                <a:cubicBezTo>
                  <a:pt x="3669" y="1857"/>
                  <a:pt x="3669" y="1857"/>
                  <a:pt x="3669" y="1857"/>
                </a:cubicBezTo>
                <a:cubicBezTo>
                  <a:pt x="3669" y="1874"/>
                  <a:pt x="3683" y="1888"/>
                  <a:pt x="3700" y="1888"/>
                </a:cubicBezTo>
                <a:cubicBezTo>
                  <a:pt x="3718" y="1888"/>
                  <a:pt x="3732" y="1874"/>
                  <a:pt x="3732" y="1857"/>
                </a:cubicBezTo>
                <a:cubicBezTo>
                  <a:pt x="3732" y="1787"/>
                  <a:pt x="3732" y="1787"/>
                  <a:pt x="3732" y="1787"/>
                </a:cubicBezTo>
                <a:cubicBezTo>
                  <a:pt x="3732" y="1770"/>
                  <a:pt x="3718" y="1756"/>
                  <a:pt x="3700" y="1756"/>
                </a:cubicBezTo>
                <a:moveTo>
                  <a:pt x="3733" y="1953"/>
                </a:moveTo>
                <a:cubicBezTo>
                  <a:pt x="3733" y="1935"/>
                  <a:pt x="3719" y="1920"/>
                  <a:pt x="3700" y="1920"/>
                </a:cubicBezTo>
                <a:cubicBezTo>
                  <a:pt x="3682" y="1920"/>
                  <a:pt x="3668" y="1935"/>
                  <a:pt x="3668" y="1953"/>
                </a:cubicBezTo>
                <a:cubicBezTo>
                  <a:pt x="3668" y="2042"/>
                  <a:pt x="3668" y="2042"/>
                  <a:pt x="3668" y="2042"/>
                </a:cubicBezTo>
                <a:cubicBezTo>
                  <a:pt x="3668" y="2060"/>
                  <a:pt x="3682" y="2075"/>
                  <a:pt x="3700" y="2075"/>
                </a:cubicBezTo>
                <a:cubicBezTo>
                  <a:pt x="3719" y="2075"/>
                  <a:pt x="3733" y="2060"/>
                  <a:pt x="3733" y="2042"/>
                </a:cubicBezTo>
                <a:cubicBezTo>
                  <a:pt x="3733" y="1953"/>
                  <a:pt x="3733" y="1953"/>
                  <a:pt x="3733" y="1953"/>
                </a:cubicBezTo>
                <a:moveTo>
                  <a:pt x="3719" y="369"/>
                </a:moveTo>
                <a:cubicBezTo>
                  <a:pt x="3719" y="359"/>
                  <a:pt x="3711" y="351"/>
                  <a:pt x="3700" y="351"/>
                </a:cubicBezTo>
                <a:cubicBezTo>
                  <a:pt x="3690" y="351"/>
                  <a:pt x="3682" y="359"/>
                  <a:pt x="3682" y="369"/>
                </a:cubicBezTo>
                <a:cubicBezTo>
                  <a:pt x="3682" y="379"/>
                  <a:pt x="3690" y="387"/>
                  <a:pt x="3700" y="387"/>
                </a:cubicBezTo>
                <a:cubicBezTo>
                  <a:pt x="3711" y="387"/>
                  <a:pt x="3719" y="379"/>
                  <a:pt x="3719" y="369"/>
                </a:cubicBezTo>
                <a:cubicBezTo>
                  <a:pt x="3719" y="369"/>
                  <a:pt x="3719" y="369"/>
                  <a:pt x="3719" y="369"/>
                </a:cubicBezTo>
                <a:moveTo>
                  <a:pt x="3719" y="252"/>
                </a:moveTo>
                <a:cubicBezTo>
                  <a:pt x="3719" y="242"/>
                  <a:pt x="3711" y="234"/>
                  <a:pt x="3700" y="234"/>
                </a:cubicBezTo>
                <a:cubicBezTo>
                  <a:pt x="3690" y="234"/>
                  <a:pt x="3682" y="242"/>
                  <a:pt x="3682" y="252"/>
                </a:cubicBezTo>
                <a:cubicBezTo>
                  <a:pt x="3682" y="262"/>
                  <a:pt x="3690" y="271"/>
                  <a:pt x="3700" y="271"/>
                </a:cubicBezTo>
                <a:cubicBezTo>
                  <a:pt x="3711" y="271"/>
                  <a:pt x="3719" y="262"/>
                  <a:pt x="3719" y="252"/>
                </a:cubicBezTo>
                <a:cubicBezTo>
                  <a:pt x="3719" y="252"/>
                  <a:pt x="3719" y="252"/>
                  <a:pt x="3719" y="252"/>
                </a:cubicBezTo>
                <a:moveTo>
                  <a:pt x="3719" y="135"/>
                </a:moveTo>
                <a:cubicBezTo>
                  <a:pt x="3719" y="125"/>
                  <a:pt x="3711" y="117"/>
                  <a:pt x="3700" y="117"/>
                </a:cubicBezTo>
                <a:cubicBezTo>
                  <a:pt x="3690" y="117"/>
                  <a:pt x="3682" y="125"/>
                  <a:pt x="3682" y="135"/>
                </a:cubicBezTo>
                <a:cubicBezTo>
                  <a:pt x="3682" y="146"/>
                  <a:pt x="3690" y="154"/>
                  <a:pt x="3700" y="154"/>
                </a:cubicBezTo>
                <a:cubicBezTo>
                  <a:pt x="3711" y="154"/>
                  <a:pt x="3719" y="146"/>
                  <a:pt x="3719" y="135"/>
                </a:cubicBezTo>
                <a:cubicBezTo>
                  <a:pt x="3719" y="135"/>
                  <a:pt x="3719" y="135"/>
                  <a:pt x="3719" y="135"/>
                </a:cubicBezTo>
                <a:moveTo>
                  <a:pt x="3719" y="19"/>
                </a:moveTo>
                <a:cubicBezTo>
                  <a:pt x="3719" y="9"/>
                  <a:pt x="3711" y="0"/>
                  <a:pt x="3700" y="0"/>
                </a:cubicBezTo>
                <a:cubicBezTo>
                  <a:pt x="3690" y="0"/>
                  <a:pt x="3682" y="9"/>
                  <a:pt x="3682" y="19"/>
                </a:cubicBezTo>
                <a:cubicBezTo>
                  <a:pt x="3682" y="29"/>
                  <a:pt x="3690" y="37"/>
                  <a:pt x="3700" y="37"/>
                </a:cubicBezTo>
                <a:cubicBezTo>
                  <a:pt x="3711" y="37"/>
                  <a:pt x="3719" y="29"/>
                  <a:pt x="3719" y="19"/>
                </a:cubicBezTo>
                <a:cubicBezTo>
                  <a:pt x="3719" y="19"/>
                  <a:pt x="3719" y="19"/>
                  <a:pt x="3719" y="19"/>
                </a:cubicBezTo>
                <a:moveTo>
                  <a:pt x="3700" y="1451"/>
                </a:moveTo>
                <a:cubicBezTo>
                  <a:pt x="3700" y="1451"/>
                  <a:pt x="3700" y="1451"/>
                  <a:pt x="3700" y="1451"/>
                </a:cubicBezTo>
                <a:cubicBezTo>
                  <a:pt x="3685" y="1451"/>
                  <a:pt x="3672" y="1463"/>
                  <a:pt x="3672" y="1479"/>
                </a:cubicBezTo>
                <a:cubicBezTo>
                  <a:pt x="3672" y="1525"/>
                  <a:pt x="3672" y="1525"/>
                  <a:pt x="3672" y="1525"/>
                </a:cubicBezTo>
                <a:cubicBezTo>
                  <a:pt x="3672" y="1540"/>
                  <a:pt x="3685" y="1553"/>
                  <a:pt x="3700" y="1553"/>
                </a:cubicBezTo>
                <a:cubicBezTo>
                  <a:pt x="3716" y="1553"/>
                  <a:pt x="3729" y="1540"/>
                  <a:pt x="3729" y="1525"/>
                </a:cubicBezTo>
                <a:cubicBezTo>
                  <a:pt x="3729" y="1479"/>
                  <a:pt x="3729" y="1479"/>
                  <a:pt x="3729" y="1479"/>
                </a:cubicBezTo>
                <a:cubicBezTo>
                  <a:pt x="3729" y="1463"/>
                  <a:pt x="3716" y="1451"/>
                  <a:pt x="3700" y="1451"/>
                </a:cubicBezTo>
                <a:moveTo>
                  <a:pt x="3818" y="490"/>
                </a:moveTo>
                <a:cubicBezTo>
                  <a:pt x="3818" y="480"/>
                  <a:pt x="3810" y="472"/>
                  <a:pt x="3800" y="472"/>
                </a:cubicBezTo>
                <a:cubicBezTo>
                  <a:pt x="3789" y="472"/>
                  <a:pt x="3781" y="480"/>
                  <a:pt x="3781" y="490"/>
                </a:cubicBezTo>
                <a:cubicBezTo>
                  <a:pt x="3781" y="500"/>
                  <a:pt x="3789" y="509"/>
                  <a:pt x="3800" y="509"/>
                </a:cubicBezTo>
                <a:cubicBezTo>
                  <a:pt x="3810" y="509"/>
                  <a:pt x="3818" y="500"/>
                  <a:pt x="3818" y="490"/>
                </a:cubicBezTo>
                <a:cubicBezTo>
                  <a:pt x="3818" y="490"/>
                  <a:pt x="3818" y="490"/>
                  <a:pt x="3818" y="490"/>
                </a:cubicBezTo>
                <a:moveTo>
                  <a:pt x="3800" y="605"/>
                </a:moveTo>
                <a:cubicBezTo>
                  <a:pt x="3800" y="605"/>
                  <a:pt x="3800" y="605"/>
                  <a:pt x="3800" y="605"/>
                </a:cubicBezTo>
                <a:cubicBezTo>
                  <a:pt x="3789" y="605"/>
                  <a:pt x="3780" y="614"/>
                  <a:pt x="3780" y="625"/>
                </a:cubicBezTo>
                <a:cubicBezTo>
                  <a:pt x="3780" y="637"/>
                  <a:pt x="3780" y="637"/>
                  <a:pt x="3780" y="637"/>
                </a:cubicBezTo>
                <a:cubicBezTo>
                  <a:pt x="3780" y="648"/>
                  <a:pt x="3789" y="657"/>
                  <a:pt x="3800" y="657"/>
                </a:cubicBezTo>
                <a:cubicBezTo>
                  <a:pt x="3811" y="657"/>
                  <a:pt x="3820" y="648"/>
                  <a:pt x="3820" y="637"/>
                </a:cubicBezTo>
                <a:cubicBezTo>
                  <a:pt x="3820" y="625"/>
                  <a:pt x="3820" y="625"/>
                  <a:pt x="3820" y="625"/>
                </a:cubicBezTo>
                <a:cubicBezTo>
                  <a:pt x="3820" y="614"/>
                  <a:pt x="3811" y="605"/>
                  <a:pt x="3800" y="605"/>
                </a:cubicBezTo>
                <a:moveTo>
                  <a:pt x="3821" y="767"/>
                </a:moveTo>
                <a:cubicBezTo>
                  <a:pt x="3821" y="755"/>
                  <a:pt x="3811" y="746"/>
                  <a:pt x="3800" y="746"/>
                </a:cubicBezTo>
                <a:cubicBezTo>
                  <a:pt x="3788" y="746"/>
                  <a:pt x="3778" y="755"/>
                  <a:pt x="3778" y="767"/>
                </a:cubicBezTo>
                <a:cubicBezTo>
                  <a:pt x="3778" y="783"/>
                  <a:pt x="3778" y="783"/>
                  <a:pt x="3778" y="783"/>
                </a:cubicBezTo>
                <a:cubicBezTo>
                  <a:pt x="3778" y="795"/>
                  <a:pt x="3788" y="805"/>
                  <a:pt x="3800" y="805"/>
                </a:cubicBezTo>
                <a:cubicBezTo>
                  <a:pt x="3811" y="805"/>
                  <a:pt x="3821" y="795"/>
                  <a:pt x="3821" y="783"/>
                </a:cubicBezTo>
                <a:cubicBezTo>
                  <a:pt x="3821" y="767"/>
                  <a:pt x="3821" y="767"/>
                  <a:pt x="3821" y="767"/>
                </a:cubicBezTo>
                <a:moveTo>
                  <a:pt x="3800" y="887"/>
                </a:moveTo>
                <a:cubicBezTo>
                  <a:pt x="3800" y="887"/>
                  <a:pt x="3800" y="887"/>
                  <a:pt x="3800" y="887"/>
                </a:cubicBezTo>
                <a:cubicBezTo>
                  <a:pt x="3787" y="887"/>
                  <a:pt x="3777" y="897"/>
                  <a:pt x="3777" y="910"/>
                </a:cubicBezTo>
                <a:cubicBezTo>
                  <a:pt x="3777" y="930"/>
                  <a:pt x="3777" y="930"/>
                  <a:pt x="3777" y="930"/>
                </a:cubicBezTo>
                <a:cubicBezTo>
                  <a:pt x="3777" y="943"/>
                  <a:pt x="3787" y="953"/>
                  <a:pt x="3800" y="953"/>
                </a:cubicBezTo>
                <a:cubicBezTo>
                  <a:pt x="3812" y="953"/>
                  <a:pt x="3822" y="943"/>
                  <a:pt x="3822" y="930"/>
                </a:cubicBezTo>
                <a:cubicBezTo>
                  <a:pt x="3822" y="910"/>
                  <a:pt x="3822" y="910"/>
                  <a:pt x="3822" y="910"/>
                </a:cubicBezTo>
                <a:cubicBezTo>
                  <a:pt x="3822" y="897"/>
                  <a:pt x="3812" y="887"/>
                  <a:pt x="3800" y="887"/>
                </a:cubicBezTo>
                <a:moveTo>
                  <a:pt x="3824" y="1052"/>
                </a:moveTo>
                <a:cubicBezTo>
                  <a:pt x="3824" y="1039"/>
                  <a:pt x="3813" y="1028"/>
                  <a:pt x="3800" y="1028"/>
                </a:cubicBezTo>
                <a:cubicBezTo>
                  <a:pt x="3786" y="1028"/>
                  <a:pt x="3775" y="1039"/>
                  <a:pt x="3775" y="1052"/>
                </a:cubicBezTo>
                <a:cubicBezTo>
                  <a:pt x="3775" y="1077"/>
                  <a:pt x="3775" y="1077"/>
                  <a:pt x="3775" y="1077"/>
                </a:cubicBezTo>
                <a:cubicBezTo>
                  <a:pt x="3775" y="1090"/>
                  <a:pt x="3786" y="1101"/>
                  <a:pt x="3800" y="1101"/>
                </a:cubicBezTo>
                <a:cubicBezTo>
                  <a:pt x="3813" y="1101"/>
                  <a:pt x="3824" y="1090"/>
                  <a:pt x="3824" y="1077"/>
                </a:cubicBezTo>
                <a:cubicBezTo>
                  <a:pt x="3824" y="1052"/>
                  <a:pt x="3824" y="1052"/>
                  <a:pt x="3824" y="1052"/>
                </a:cubicBezTo>
                <a:moveTo>
                  <a:pt x="3800" y="1169"/>
                </a:moveTo>
                <a:cubicBezTo>
                  <a:pt x="3800" y="1169"/>
                  <a:pt x="3800" y="1169"/>
                  <a:pt x="3800" y="1169"/>
                </a:cubicBezTo>
                <a:cubicBezTo>
                  <a:pt x="3785" y="1169"/>
                  <a:pt x="3774" y="1180"/>
                  <a:pt x="3774" y="1194"/>
                </a:cubicBezTo>
                <a:cubicBezTo>
                  <a:pt x="3774" y="1223"/>
                  <a:pt x="3774" y="1223"/>
                  <a:pt x="3774" y="1223"/>
                </a:cubicBezTo>
                <a:cubicBezTo>
                  <a:pt x="3774" y="1238"/>
                  <a:pt x="3785" y="1249"/>
                  <a:pt x="3800" y="1249"/>
                </a:cubicBezTo>
                <a:cubicBezTo>
                  <a:pt x="3814" y="1249"/>
                  <a:pt x="3825" y="1238"/>
                  <a:pt x="3825" y="1223"/>
                </a:cubicBezTo>
                <a:cubicBezTo>
                  <a:pt x="3825" y="1194"/>
                  <a:pt x="3825" y="1194"/>
                  <a:pt x="3825" y="1194"/>
                </a:cubicBezTo>
                <a:cubicBezTo>
                  <a:pt x="3825" y="1180"/>
                  <a:pt x="3814" y="1169"/>
                  <a:pt x="3800" y="1169"/>
                </a:cubicBezTo>
                <a:moveTo>
                  <a:pt x="3827" y="1337"/>
                </a:moveTo>
                <a:cubicBezTo>
                  <a:pt x="3827" y="1322"/>
                  <a:pt x="3815" y="1310"/>
                  <a:pt x="3800" y="1310"/>
                </a:cubicBezTo>
                <a:cubicBezTo>
                  <a:pt x="3785" y="1310"/>
                  <a:pt x="3772" y="1322"/>
                  <a:pt x="3772" y="1337"/>
                </a:cubicBezTo>
                <a:cubicBezTo>
                  <a:pt x="3772" y="1370"/>
                  <a:pt x="3772" y="1370"/>
                  <a:pt x="3772" y="1370"/>
                </a:cubicBezTo>
                <a:cubicBezTo>
                  <a:pt x="3772" y="1385"/>
                  <a:pt x="3785" y="1397"/>
                  <a:pt x="3800" y="1397"/>
                </a:cubicBezTo>
                <a:cubicBezTo>
                  <a:pt x="3815" y="1397"/>
                  <a:pt x="3827" y="1385"/>
                  <a:pt x="3827" y="1370"/>
                </a:cubicBezTo>
                <a:cubicBezTo>
                  <a:pt x="3827" y="1337"/>
                  <a:pt x="3827" y="1337"/>
                  <a:pt x="3827" y="1337"/>
                </a:cubicBezTo>
                <a:moveTo>
                  <a:pt x="3830" y="1629"/>
                </a:moveTo>
                <a:cubicBezTo>
                  <a:pt x="3830" y="1613"/>
                  <a:pt x="3816" y="1599"/>
                  <a:pt x="3800" y="1599"/>
                </a:cubicBezTo>
                <a:cubicBezTo>
                  <a:pt x="3783" y="1599"/>
                  <a:pt x="3770" y="1613"/>
                  <a:pt x="3770" y="1629"/>
                </a:cubicBezTo>
                <a:cubicBezTo>
                  <a:pt x="3770" y="1687"/>
                  <a:pt x="3770" y="1687"/>
                  <a:pt x="3770" y="1687"/>
                </a:cubicBezTo>
                <a:cubicBezTo>
                  <a:pt x="3770" y="1703"/>
                  <a:pt x="3783" y="1717"/>
                  <a:pt x="3800" y="1717"/>
                </a:cubicBezTo>
                <a:cubicBezTo>
                  <a:pt x="3816" y="1717"/>
                  <a:pt x="3830" y="1703"/>
                  <a:pt x="3830" y="1687"/>
                </a:cubicBezTo>
                <a:cubicBezTo>
                  <a:pt x="3830" y="1629"/>
                  <a:pt x="3830" y="1629"/>
                  <a:pt x="3830" y="1629"/>
                </a:cubicBezTo>
                <a:moveTo>
                  <a:pt x="3800" y="1756"/>
                </a:moveTo>
                <a:cubicBezTo>
                  <a:pt x="3800" y="1756"/>
                  <a:pt x="3800" y="1756"/>
                  <a:pt x="3800" y="1756"/>
                </a:cubicBezTo>
                <a:cubicBezTo>
                  <a:pt x="3782" y="1756"/>
                  <a:pt x="3768" y="1770"/>
                  <a:pt x="3768" y="1787"/>
                </a:cubicBezTo>
                <a:cubicBezTo>
                  <a:pt x="3768" y="1857"/>
                  <a:pt x="3768" y="1857"/>
                  <a:pt x="3768" y="1857"/>
                </a:cubicBezTo>
                <a:cubicBezTo>
                  <a:pt x="3768" y="1874"/>
                  <a:pt x="3782" y="1888"/>
                  <a:pt x="3800" y="1888"/>
                </a:cubicBezTo>
                <a:cubicBezTo>
                  <a:pt x="3817" y="1888"/>
                  <a:pt x="3831" y="1874"/>
                  <a:pt x="3831" y="1857"/>
                </a:cubicBezTo>
                <a:cubicBezTo>
                  <a:pt x="3831" y="1787"/>
                  <a:pt x="3831" y="1787"/>
                  <a:pt x="3831" y="1787"/>
                </a:cubicBezTo>
                <a:cubicBezTo>
                  <a:pt x="3831" y="1770"/>
                  <a:pt x="3817" y="1756"/>
                  <a:pt x="3800" y="1756"/>
                </a:cubicBezTo>
                <a:moveTo>
                  <a:pt x="3832" y="1953"/>
                </a:moveTo>
                <a:cubicBezTo>
                  <a:pt x="3832" y="1935"/>
                  <a:pt x="3818" y="1920"/>
                  <a:pt x="3800" y="1920"/>
                </a:cubicBezTo>
                <a:cubicBezTo>
                  <a:pt x="3781" y="1920"/>
                  <a:pt x="3767" y="1935"/>
                  <a:pt x="3767" y="1953"/>
                </a:cubicBezTo>
                <a:cubicBezTo>
                  <a:pt x="3767" y="2042"/>
                  <a:pt x="3767" y="2042"/>
                  <a:pt x="3767" y="2042"/>
                </a:cubicBezTo>
                <a:cubicBezTo>
                  <a:pt x="3767" y="2060"/>
                  <a:pt x="3781" y="2075"/>
                  <a:pt x="3800" y="2075"/>
                </a:cubicBezTo>
                <a:cubicBezTo>
                  <a:pt x="3818" y="2075"/>
                  <a:pt x="3832" y="2060"/>
                  <a:pt x="3832" y="2042"/>
                </a:cubicBezTo>
                <a:cubicBezTo>
                  <a:pt x="3832" y="1953"/>
                  <a:pt x="3832" y="1953"/>
                  <a:pt x="3832" y="1953"/>
                </a:cubicBezTo>
                <a:moveTo>
                  <a:pt x="3818" y="369"/>
                </a:moveTo>
                <a:cubicBezTo>
                  <a:pt x="3818" y="359"/>
                  <a:pt x="3810" y="351"/>
                  <a:pt x="3800" y="351"/>
                </a:cubicBezTo>
                <a:cubicBezTo>
                  <a:pt x="3789" y="351"/>
                  <a:pt x="3781" y="359"/>
                  <a:pt x="3781" y="369"/>
                </a:cubicBezTo>
                <a:cubicBezTo>
                  <a:pt x="3781" y="379"/>
                  <a:pt x="3789" y="387"/>
                  <a:pt x="3800" y="387"/>
                </a:cubicBezTo>
                <a:cubicBezTo>
                  <a:pt x="3810" y="387"/>
                  <a:pt x="3818" y="379"/>
                  <a:pt x="3818" y="369"/>
                </a:cubicBezTo>
                <a:cubicBezTo>
                  <a:pt x="3818" y="369"/>
                  <a:pt x="3818" y="369"/>
                  <a:pt x="3818" y="369"/>
                </a:cubicBezTo>
                <a:moveTo>
                  <a:pt x="3818" y="252"/>
                </a:moveTo>
                <a:cubicBezTo>
                  <a:pt x="3818" y="242"/>
                  <a:pt x="3810" y="234"/>
                  <a:pt x="3800" y="234"/>
                </a:cubicBezTo>
                <a:cubicBezTo>
                  <a:pt x="3789" y="234"/>
                  <a:pt x="3781" y="242"/>
                  <a:pt x="3781" y="252"/>
                </a:cubicBezTo>
                <a:cubicBezTo>
                  <a:pt x="3781" y="262"/>
                  <a:pt x="3789" y="271"/>
                  <a:pt x="3800" y="271"/>
                </a:cubicBezTo>
                <a:cubicBezTo>
                  <a:pt x="3810" y="271"/>
                  <a:pt x="3818" y="262"/>
                  <a:pt x="3818" y="252"/>
                </a:cubicBezTo>
                <a:cubicBezTo>
                  <a:pt x="3818" y="252"/>
                  <a:pt x="3818" y="252"/>
                  <a:pt x="3818" y="252"/>
                </a:cubicBezTo>
                <a:moveTo>
                  <a:pt x="3818" y="135"/>
                </a:moveTo>
                <a:cubicBezTo>
                  <a:pt x="3818" y="125"/>
                  <a:pt x="3810" y="117"/>
                  <a:pt x="3800" y="117"/>
                </a:cubicBezTo>
                <a:cubicBezTo>
                  <a:pt x="3789" y="117"/>
                  <a:pt x="3781" y="125"/>
                  <a:pt x="3781" y="135"/>
                </a:cubicBezTo>
                <a:cubicBezTo>
                  <a:pt x="3781" y="146"/>
                  <a:pt x="3789" y="154"/>
                  <a:pt x="3800" y="154"/>
                </a:cubicBezTo>
                <a:cubicBezTo>
                  <a:pt x="3810" y="154"/>
                  <a:pt x="3818" y="146"/>
                  <a:pt x="3818" y="135"/>
                </a:cubicBezTo>
                <a:cubicBezTo>
                  <a:pt x="3818" y="135"/>
                  <a:pt x="3818" y="135"/>
                  <a:pt x="3818" y="135"/>
                </a:cubicBezTo>
                <a:moveTo>
                  <a:pt x="3818" y="19"/>
                </a:moveTo>
                <a:cubicBezTo>
                  <a:pt x="3818" y="9"/>
                  <a:pt x="3810" y="0"/>
                  <a:pt x="3800" y="0"/>
                </a:cubicBezTo>
                <a:cubicBezTo>
                  <a:pt x="3789" y="0"/>
                  <a:pt x="3781" y="9"/>
                  <a:pt x="3781" y="19"/>
                </a:cubicBezTo>
                <a:cubicBezTo>
                  <a:pt x="3781" y="29"/>
                  <a:pt x="3789" y="37"/>
                  <a:pt x="3800" y="37"/>
                </a:cubicBezTo>
                <a:cubicBezTo>
                  <a:pt x="3810" y="37"/>
                  <a:pt x="3818" y="29"/>
                  <a:pt x="3818" y="19"/>
                </a:cubicBezTo>
                <a:cubicBezTo>
                  <a:pt x="3818" y="19"/>
                  <a:pt x="3818" y="19"/>
                  <a:pt x="3818" y="19"/>
                </a:cubicBezTo>
                <a:moveTo>
                  <a:pt x="3800" y="1451"/>
                </a:moveTo>
                <a:cubicBezTo>
                  <a:pt x="3800" y="1451"/>
                  <a:pt x="3800" y="1451"/>
                  <a:pt x="3800" y="1451"/>
                </a:cubicBezTo>
                <a:cubicBezTo>
                  <a:pt x="3784" y="1451"/>
                  <a:pt x="3771" y="1463"/>
                  <a:pt x="3771" y="1479"/>
                </a:cubicBezTo>
                <a:cubicBezTo>
                  <a:pt x="3771" y="1525"/>
                  <a:pt x="3771" y="1525"/>
                  <a:pt x="3771" y="1525"/>
                </a:cubicBezTo>
                <a:cubicBezTo>
                  <a:pt x="3771" y="1540"/>
                  <a:pt x="3784" y="1553"/>
                  <a:pt x="3800" y="1553"/>
                </a:cubicBezTo>
                <a:cubicBezTo>
                  <a:pt x="3815" y="1553"/>
                  <a:pt x="3828" y="1540"/>
                  <a:pt x="3828" y="1525"/>
                </a:cubicBezTo>
                <a:cubicBezTo>
                  <a:pt x="3828" y="1479"/>
                  <a:pt x="3828" y="1479"/>
                  <a:pt x="3828" y="1479"/>
                </a:cubicBezTo>
                <a:cubicBezTo>
                  <a:pt x="3828" y="1463"/>
                  <a:pt x="3815" y="1451"/>
                  <a:pt x="3800" y="1451"/>
                </a:cubicBezTo>
                <a:moveTo>
                  <a:pt x="3917" y="490"/>
                </a:moveTo>
                <a:cubicBezTo>
                  <a:pt x="3917" y="480"/>
                  <a:pt x="3909" y="472"/>
                  <a:pt x="3899" y="472"/>
                </a:cubicBezTo>
                <a:cubicBezTo>
                  <a:pt x="3888" y="472"/>
                  <a:pt x="3880" y="480"/>
                  <a:pt x="3880" y="490"/>
                </a:cubicBezTo>
                <a:cubicBezTo>
                  <a:pt x="3880" y="500"/>
                  <a:pt x="3888" y="509"/>
                  <a:pt x="3899" y="509"/>
                </a:cubicBezTo>
                <a:cubicBezTo>
                  <a:pt x="3909" y="509"/>
                  <a:pt x="3917" y="500"/>
                  <a:pt x="3917" y="490"/>
                </a:cubicBezTo>
                <a:cubicBezTo>
                  <a:pt x="3917" y="490"/>
                  <a:pt x="3917" y="490"/>
                  <a:pt x="3917" y="490"/>
                </a:cubicBezTo>
                <a:moveTo>
                  <a:pt x="3899" y="605"/>
                </a:moveTo>
                <a:cubicBezTo>
                  <a:pt x="3899" y="605"/>
                  <a:pt x="3899" y="605"/>
                  <a:pt x="3899" y="605"/>
                </a:cubicBezTo>
                <a:cubicBezTo>
                  <a:pt x="3888" y="605"/>
                  <a:pt x="3879" y="614"/>
                  <a:pt x="3879" y="625"/>
                </a:cubicBezTo>
                <a:cubicBezTo>
                  <a:pt x="3879" y="637"/>
                  <a:pt x="3879" y="637"/>
                  <a:pt x="3879" y="637"/>
                </a:cubicBezTo>
                <a:cubicBezTo>
                  <a:pt x="3879" y="648"/>
                  <a:pt x="3888" y="657"/>
                  <a:pt x="3899" y="657"/>
                </a:cubicBezTo>
                <a:cubicBezTo>
                  <a:pt x="3910" y="657"/>
                  <a:pt x="3919" y="648"/>
                  <a:pt x="3919" y="637"/>
                </a:cubicBezTo>
                <a:cubicBezTo>
                  <a:pt x="3919" y="625"/>
                  <a:pt x="3919" y="625"/>
                  <a:pt x="3919" y="625"/>
                </a:cubicBezTo>
                <a:cubicBezTo>
                  <a:pt x="3919" y="614"/>
                  <a:pt x="3910" y="605"/>
                  <a:pt x="3899" y="605"/>
                </a:cubicBezTo>
                <a:moveTo>
                  <a:pt x="3920" y="767"/>
                </a:moveTo>
                <a:cubicBezTo>
                  <a:pt x="3920" y="755"/>
                  <a:pt x="3911" y="746"/>
                  <a:pt x="3899" y="746"/>
                </a:cubicBezTo>
                <a:cubicBezTo>
                  <a:pt x="3887" y="746"/>
                  <a:pt x="3877" y="755"/>
                  <a:pt x="3877" y="767"/>
                </a:cubicBezTo>
                <a:cubicBezTo>
                  <a:pt x="3877" y="783"/>
                  <a:pt x="3877" y="783"/>
                  <a:pt x="3877" y="783"/>
                </a:cubicBezTo>
                <a:cubicBezTo>
                  <a:pt x="3877" y="795"/>
                  <a:pt x="3887" y="805"/>
                  <a:pt x="3899" y="805"/>
                </a:cubicBezTo>
                <a:cubicBezTo>
                  <a:pt x="3911" y="805"/>
                  <a:pt x="3920" y="795"/>
                  <a:pt x="3920" y="783"/>
                </a:cubicBezTo>
                <a:cubicBezTo>
                  <a:pt x="3920" y="767"/>
                  <a:pt x="3920" y="767"/>
                  <a:pt x="3920" y="767"/>
                </a:cubicBezTo>
                <a:moveTo>
                  <a:pt x="3899" y="887"/>
                </a:moveTo>
                <a:cubicBezTo>
                  <a:pt x="3899" y="887"/>
                  <a:pt x="3899" y="887"/>
                  <a:pt x="3899" y="887"/>
                </a:cubicBezTo>
                <a:cubicBezTo>
                  <a:pt x="3886" y="887"/>
                  <a:pt x="3876" y="897"/>
                  <a:pt x="3876" y="910"/>
                </a:cubicBezTo>
                <a:cubicBezTo>
                  <a:pt x="3876" y="930"/>
                  <a:pt x="3876" y="930"/>
                  <a:pt x="3876" y="930"/>
                </a:cubicBezTo>
                <a:cubicBezTo>
                  <a:pt x="3876" y="943"/>
                  <a:pt x="3886" y="953"/>
                  <a:pt x="3899" y="953"/>
                </a:cubicBezTo>
                <a:cubicBezTo>
                  <a:pt x="3911" y="953"/>
                  <a:pt x="3922" y="943"/>
                  <a:pt x="3922" y="930"/>
                </a:cubicBezTo>
                <a:cubicBezTo>
                  <a:pt x="3922" y="910"/>
                  <a:pt x="3922" y="910"/>
                  <a:pt x="3922" y="910"/>
                </a:cubicBezTo>
                <a:cubicBezTo>
                  <a:pt x="3922" y="897"/>
                  <a:pt x="3911" y="887"/>
                  <a:pt x="3899" y="887"/>
                </a:cubicBezTo>
                <a:moveTo>
                  <a:pt x="3923" y="1052"/>
                </a:moveTo>
                <a:cubicBezTo>
                  <a:pt x="3923" y="1039"/>
                  <a:pt x="3912" y="1028"/>
                  <a:pt x="3899" y="1028"/>
                </a:cubicBezTo>
                <a:cubicBezTo>
                  <a:pt x="3885" y="1028"/>
                  <a:pt x="3874" y="1039"/>
                  <a:pt x="3874" y="1052"/>
                </a:cubicBezTo>
                <a:cubicBezTo>
                  <a:pt x="3874" y="1077"/>
                  <a:pt x="3874" y="1077"/>
                  <a:pt x="3874" y="1077"/>
                </a:cubicBezTo>
                <a:cubicBezTo>
                  <a:pt x="3874" y="1090"/>
                  <a:pt x="3885" y="1101"/>
                  <a:pt x="3899" y="1101"/>
                </a:cubicBezTo>
                <a:cubicBezTo>
                  <a:pt x="3912" y="1101"/>
                  <a:pt x="3923" y="1090"/>
                  <a:pt x="3923" y="1077"/>
                </a:cubicBezTo>
                <a:cubicBezTo>
                  <a:pt x="3923" y="1052"/>
                  <a:pt x="3923" y="1052"/>
                  <a:pt x="3923" y="1052"/>
                </a:cubicBezTo>
                <a:moveTo>
                  <a:pt x="3899" y="1169"/>
                </a:moveTo>
                <a:cubicBezTo>
                  <a:pt x="3899" y="1169"/>
                  <a:pt x="3899" y="1169"/>
                  <a:pt x="3899" y="1169"/>
                </a:cubicBezTo>
                <a:cubicBezTo>
                  <a:pt x="3885" y="1169"/>
                  <a:pt x="3873" y="1180"/>
                  <a:pt x="3873" y="1194"/>
                </a:cubicBezTo>
                <a:cubicBezTo>
                  <a:pt x="3873" y="1223"/>
                  <a:pt x="3873" y="1223"/>
                  <a:pt x="3873" y="1223"/>
                </a:cubicBezTo>
                <a:cubicBezTo>
                  <a:pt x="3873" y="1238"/>
                  <a:pt x="3885" y="1249"/>
                  <a:pt x="3899" y="1249"/>
                </a:cubicBezTo>
                <a:cubicBezTo>
                  <a:pt x="3913" y="1249"/>
                  <a:pt x="3924" y="1238"/>
                  <a:pt x="3924" y="1223"/>
                </a:cubicBezTo>
                <a:cubicBezTo>
                  <a:pt x="3924" y="1194"/>
                  <a:pt x="3924" y="1194"/>
                  <a:pt x="3924" y="1194"/>
                </a:cubicBezTo>
                <a:cubicBezTo>
                  <a:pt x="3924" y="1180"/>
                  <a:pt x="3913" y="1169"/>
                  <a:pt x="3899" y="1169"/>
                </a:cubicBezTo>
                <a:moveTo>
                  <a:pt x="3926" y="1337"/>
                </a:moveTo>
                <a:cubicBezTo>
                  <a:pt x="3926" y="1322"/>
                  <a:pt x="3914" y="1310"/>
                  <a:pt x="3899" y="1310"/>
                </a:cubicBezTo>
                <a:cubicBezTo>
                  <a:pt x="3884" y="1310"/>
                  <a:pt x="3872" y="1322"/>
                  <a:pt x="3872" y="1337"/>
                </a:cubicBezTo>
                <a:cubicBezTo>
                  <a:pt x="3872" y="1370"/>
                  <a:pt x="3872" y="1370"/>
                  <a:pt x="3872" y="1370"/>
                </a:cubicBezTo>
                <a:cubicBezTo>
                  <a:pt x="3872" y="1385"/>
                  <a:pt x="3884" y="1397"/>
                  <a:pt x="3899" y="1397"/>
                </a:cubicBezTo>
                <a:cubicBezTo>
                  <a:pt x="3914" y="1397"/>
                  <a:pt x="3926" y="1385"/>
                  <a:pt x="3926" y="1370"/>
                </a:cubicBezTo>
                <a:cubicBezTo>
                  <a:pt x="3926" y="1337"/>
                  <a:pt x="3926" y="1337"/>
                  <a:pt x="3926" y="1337"/>
                </a:cubicBezTo>
                <a:moveTo>
                  <a:pt x="3929" y="1629"/>
                </a:moveTo>
                <a:cubicBezTo>
                  <a:pt x="3929" y="1613"/>
                  <a:pt x="3915" y="1599"/>
                  <a:pt x="3899" y="1599"/>
                </a:cubicBezTo>
                <a:cubicBezTo>
                  <a:pt x="3882" y="1599"/>
                  <a:pt x="3869" y="1613"/>
                  <a:pt x="3869" y="1629"/>
                </a:cubicBezTo>
                <a:cubicBezTo>
                  <a:pt x="3869" y="1687"/>
                  <a:pt x="3869" y="1687"/>
                  <a:pt x="3869" y="1687"/>
                </a:cubicBezTo>
                <a:cubicBezTo>
                  <a:pt x="3869" y="1703"/>
                  <a:pt x="3882" y="1717"/>
                  <a:pt x="3899" y="1717"/>
                </a:cubicBezTo>
                <a:cubicBezTo>
                  <a:pt x="3915" y="1717"/>
                  <a:pt x="3929" y="1703"/>
                  <a:pt x="3929" y="1687"/>
                </a:cubicBezTo>
                <a:cubicBezTo>
                  <a:pt x="3929" y="1629"/>
                  <a:pt x="3929" y="1629"/>
                  <a:pt x="3929" y="1629"/>
                </a:cubicBezTo>
                <a:moveTo>
                  <a:pt x="3899" y="1756"/>
                </a:moveTo>
                <a:cubicBezTo>
                  <a:pt x="3899" y="1756"/>
                  <a:pt x="3899" y="1756"/>
                  <a:pt x="3899" y="1756"/>
                </a:cubicBezTo>
                <a:cubicBezTo>
                  <a:pt x="3881" y="1756"/>
                  <a:pt x="3867" y="1770"/>
                  <a:pt x="3867" y="1787"/>
                </a:cubicBezTo>
                <a:cubicBezTo>
                  <a:pt x="3867" y="1857"/>
                  <a:pt x="3867" y="1857"/>
                  <a:pt x="3867" y="1857"/>
                </a:cubicBezTo>
                <a:cubicBezTo>
                  <a:pt x="3867" y="1874"/>
                  <a:pt x="3881" y="1888"/>
                  <a:pt x="3899" y="1888"/>
                </a:cubicBezTo>
                <a:cubicBezTo>
                  <a:pt x="3916" y="1888"/>
                  <a:pt x="3930" y="1874"/>
                  <a:pt x="3930" y="1857"/>
                </a:cubicBezTo>
                <a:cubicBezTo>
                  <a:pt x="3930" y="1787"/>
                  <a:pt x="3930" y="1787"/>
                  <a:pt x="3930" y="1787"/>
                </a:cubicBezTo>
                <a:cubicBezTo>
                  <a:pt x="3930" y="1770"/>
                  <a:pt x="3916" y="1756"/>
                  <a:pt x="3899" y="1756"/>
                </a:cubicBezTo>
                <a:moveTo>
                  <a:pt x="3932" y="1953"/>
                </a:moveTo>
                <a:cubicBezTo>
                  <a:pt x="3932" y="1935"/>
                  <a:pt x="3917" y="1920"/>
                  <a:pt x="3899" y="1920"/>
                </a:cubicBezTo>
                <a:cubicBezTo>
                  <a:pt x="3881" y="1920"/>
                  <a:pt x="3866" y="1935"/>
                  <a:pt x="3866" y="1953"/>
                </a:cubicBezTo>
                <a:cubicBezTo>
                  <a:pt x="3866" y="2042"/>
                  <a:pt x="3866" y="2042"/>
                  <a:pt x="3866" y="2042"/>
                </a:cubicBezTo>
                <a:cubicBezTo>
                  <a:pt x="3866" y="2060"/>
                  <a:pt x="3881" y="2075"/>
                  <a:pt x="3899" y="2075"/>
                </a:cubicBezTo>
                <a:cubicBezTo>
                  <a:pt x="3917" y="2075"/>
                  <a:pt x="3932" y="2060"/>
                  <a:pt x="3932" y="2042"/>
                </a:cubicBezTo>
                <a:cubicBezTo>
                  <a:pt x="3932" y="1953"/>
                  <a:pt x="3932" y="1953"/>
                  <a:pt x="3932" y="1953"/>
                </a:cubicBezTo>
                <a:moveTo>
                  <a:pt x="3917" y="369"/>
                </a:moveTo>
                <a:cubicBezTo>
                  <a:pt x="3917" y="359"/>
                  <a:pt x="3909" y="351"/>
                  <a:pt x="3899" y="351"/>
                </a:cubicBezTo>
                <a:cubicBezTo>
                  <a:pt x="3888" y="351"/>
                  <a:pt x="3880" y="359"/>
                  <a:pt x="3880" y="369"/>
                </a:cubicBezTo>
                <a:cubicBezTo>
                  <a:pt x="3880" y="379"/>
                  <a:pt x="3888" y="387"/>
                  <a:pt x="3899" y="387"/>
                </a:cubicBezTo>
                <a:cubicBezTo>
                  <a:pt x="3909" y="387"/>
                  <a:pt x="3917" y="379"/>
                  <a:pt x="3917" y="369"/>
                </a:cubicBezTo>
                <a:cubicBezTo>
                  <a:pt x="3917" y="369"/>
                  <a:pt x="3917" y="369"/>
                  <a:pt x="3917" y="369"/>
                </a:cubicBezTo>
                <a:moveTo>
                  <a:pt x="3917" y="252"/>
                </a:moveTo>
                <a:cubicBezTo>
                  <a:pt x="3917" y="242"/>
                  <a:pt x="3909" y="234"/>
                  <a:pt x="3899" y="234"/>
                </a:cubicBezTo>
                <a:cubicBezTo>
                  <a:pt x="3888" y="234"/>
                  <a:pt x="3880" y="242"/>
                  <a:pt x="3880" y="252"/>
                </a:cubicBezTo>
                <a:cubicBezTo>
                  <a:pt x="3880" y="262"/>
                  <a:pt x="3888" y="271"/>
                  <a:pt x="3899" y="271"/>
                </a:cubicBezTo>
                <a:cubicBezTo>
                  <a:pt x="3909" y="271"/>
                  <a:pt x="3917" y="262"/>
                  <a:pt x="3917" y="252"/>
                </a:cubicBezTo>
                <a:cubicBezTo>
                  <a:pt x="3917" y="252"/>
                  <a:pt x="3917" y="252"/>
                  <a:pt x="3917" y="252"/>
                </a:cubicBezTo>
                <a:moveTo>
                  <a:pt x="3917" y="135"/>
                </a:moveTo>
                <a:cubicBezTo>
                  <a:pt x="3917" y="125"/>
                  <a:pt x="3909" y="117"/>
                  <a:pt x="3899" y="117"/>
                </a:cubicBezTo>
                <a:cubicBezTo>
                  <a:pt x="3888" y="117"/>
                  <a:pt x="3880" y="125"/>
                  <a:pt x="3880" y="135"/>
                </a:cubicBezTo>
                <a:cubicBezTo>
                  <a:pt x="3880" y="146"/>
                  <a:pt x="3888" y="154"/>
                  <a:pt x="3899" y="154"/>
                </a:cubicBezTo>
                <a:cubicBezTo>
                  <a:pt x="3909" y="154"/>
                  <a:pt x="3917" y="146"/>
                  <a:pt x="3917" y="135"/>
                </a:cubicBezTo>
                <a:cubicBezTo>
                  <a:pt x="3917" y="135"/>
                  <a:pt x="3917" y="135"/>
                  <a:pt x="3917" y="135"/>
                </a:cubicBezTo>
                <a:moveTo>
                  <a:pt x="3917" y="19"/>
                </a:moveTo>
                <a:cubicBezTo>
                  <a:pt x="3917" y="9"/>
                  <a:pt x="3909" y="0"/>
                  <a:pt x="3899" y="0"/>
                </a:cubicBezTo>
                <a:cubicBezTo>
                  <a:pt x="3888" y="0"/>
                  <a:pt x="3880" y="9"/>
                  <a:pt x="3880" y="19"/>
                </a:cubicBezTo>
                <a:cubicBezTo>
                  <a:pt x="3880" y="29"/>
                  <a:pt x="3888" y="37"/>
                  <a:pt x="3899" y="37"/>
                </a:cubicBezTo>
                <a:cubicBezTo>
                  <a:pt x="3909" y="37"/>
                  <a:pt x="3917" y="29"/>
                  <a:pt x="3917" y="19"/>
                </a:cubicBezTo>
                <a:cubicBezTo>
                  <a:pt x="3917" y="19"/>
                  <a:pt x="3917" y="19"/>
                  <a:pt x="3917" y="19"/>
                </a:cubicBezTo>
                <a:moveTo>
                  <a:pt x="3899" y="1451"/>
                </a:moveTo>
                <a:cubicBezTo>
                  <a:pt x="3899" y="1451"/>
                  <a:pt x="3899" y="1451"/>
                  <a:pt x="3899" y="1451"/>
                </a:cubicBezTo>
                <a:cubicBezTo>
                  <a:pt x="3883" y="1451"/>
                  <a:pt x="3870" y="1463"/>
                  <a:pt x="3870" y="1479"/>
                </a:cubicBezTo>
                <a:cubicBezTo>
                  <a:pt x="3870" y="1525"/>
                  <a:pt x="3870" y="1525"/>
                  <a:pt x="3870" y="1525"/>
                </a:cubicBezTo>
                <a:cubicBezTo>
                  <a:pt x="3870" y="1540"/>
                  <a:pt x="3883" y="1553"/>
                  <a:pt x="3899" y="1553"/>
                </a:cubicBezTo>
                <a:cubicBezTo>
                  <a:pt x="3914" y="1553"/>
                  <a:pt x="3927" y="1540"/>
                  <a:pt x="3927" y="1525"/>
                </a:cubicBezTo>
                <a:cubicBezTo>
                  <a:pt x="3927" y="1479"/>
                  <a:pt x="3927" y="1479"/>
                  <a:pt x="3927" y="1479"/>
                </a:cubicBezTo>
                <a:cubicBezTo>
                  <a:pt x="3927" y="1463"/>
                  <a:pt x="3914" y="1451"/>
                  <a:pt x="3899" y="1451"/>
                </a:cubicBezTo>
                <a:moveTo>
                  <a:pt x="4016" y="490"/>
                </a:moveTo>
                <a:cubicBezTo>
                  <a:pt x="4016" y="480"/>
                  <a:pt x="4008" y="472"/>
                  <a:pt x="3998" y="472"/>
                </a:cubicBezTo>
                <a:cubicBezTo>
                  <a:pt x="3988" y="472"/>
                  <a:pt x="3979" y="480"/>
                  <a:pt x="3979" y="490"/>
                </a:cubicBezTo>
                <a:cubicBezTo>
                  <a:pt x="3979" y="500"/>
                  <a:pt x="3988" y="509"/>
                  <a:pt x="3998" y="509"/>
                </a:cubicBezTo>
                <a:cubicBezTo>
                  <a:pt x="4008" y="509"/>
                  <a:pt x="4016" y="500"/>
                  <a:pt x="4016" y="490"/>
                </a:cubicBezTo>
                <a:cubicBezTo>
                  <a:pt x="4016" y="490"/>
                  <a:pt x="4016" y="490"/>
                  <a:pt x="4016" y="490"/>
                </a:cubicBezTo>
                <a:moveTo>
                  <a:pt x="3998" y="605"/>
                </a:moveTo>
                <a:cubicBezTo>
                  <a:pt x="3998" y="605"/>
                  <a:pt x="3998" y="605"/>
                  <a:pt x="3998" y="605"/>
                </a:cubicBezTo>
                <a:cubicBezTo>
                  <a:pt x="3987" y="605"/>
                  <a:pt x="3978" y="614"/>
                  <a:pt x="3978" y="625"/>
                </a:cubicBezTo>
                <a:cubicBezTo>
                  <a:pt x="3978" y="637"/>
                  <a:pt x="3978" y="637"/>
                  <a:pt x="3978" y="637"/>
                </a:cubicBezTo>
                <a:cubicBezTo>
                  <a:pt x="3978" y="648"/>
                  <a:pt x="3987" y="657"/>
                  <a:pt x="3998" y="657"/>
                </a:cubicBezTo>
                <a:cubicBezTo>
                  <a:pt x="4009" y="657"/>
                  <a:pt x="4018" y="648"/>
                  <a:pt x="4018" y="637"/>
                </a:cubicBezTo>
                <a:cubicBezTo>
                  <a:pt x="4018" y="625"/>
                  <a:pt x="4018" y="625"/>
                  <a:pt x="4018" y="625"/>
                </a:cubicBezTo>
                <a:cubicBezTo>
                  <a:pt x="4018" y="614"/>
                  <a:pt x="4009" y="605"/>
                  <a:pt x="3998" y="605"/>
                </a:cubicBezTo>
                <a:moveTo>
                  <a:pt x="4019" y="767"/>
                </a:moveTo>
                <a:cubicBezTo>
                  <a:pt x="4019" y="755"/>
                  <a:pt x="4010" y="746"/>
                  <a:pt x="3998" y="746"/>
                </a:cubicBezTo>
                <a:cubicBezTo>
                  <a:pt x="3986" y="746"/>
                  <a:pt x="3976" y="755"/>
                  <a:pt x="3976" y="767"/>
                </a:cubicBezTo>
                <a:cubicBezTo>
                  <a:pt x="3976" y="783"/>
                  <a:pt x="3976" y="783"/>
                  <a:pt x="3976" y="783"/>
                </a:cubicBezTo>
                <a:cubicBezTo>
                  <a:pt x="3976" y="795"/>
                  <a:pt x="3986" y="805"/>
                  <a:pt x="3998" y="805"/>
                </a:cubicBezTo>
                <a:cubicBezTo>
                  <a:pt x="4010" y="805"/>
                  <a:pt x="4019" y="795"/>
                  <a:pt x="4019" y="783"/>
                </a:cubicBezTo>
                <a:cubicBezTo>
                  <a:pt x="4019" y="767"/>
                  <a:pt x="4019" y="767"/>
                  <a:pt x="4019" y="767"/>
                </a:cubicBezTo>
                <a:moveTo>
                  <a:pt x="3998" y="887"/>
                </a:moveTo>
                <a:cubicBezTo>
                  <a:pt x="3998" y="887"/>
                  <a:pt x="3998" y="887"/>
                  <a:pt x="3998" y="887"/>
                </a:cubicBezTo>
                <a:cubicBezTo>
                  <a:pt x="3985" y="887"/>
                  <a:pt x="3975" y="897"/>
                  <a:pt x="3975" y="910"/>
                </a:cubicBezTo>
                <a:cubicBezTo>
                  <a:pt x="3975" y="930"/>
                  <a:pt x="3975" y="930"/>
                  <a:pt x="3975" y="930"/>
                </a:cubicBezTo>
                <a:cubicBezTo>
                  <a:pt x="3975" y="943"/>
                  <a:pt x="3985" y="953"/>
                  <a:pt x="3998" y="953"/>
                </a:cubicBezTo>
                <a:cubicBezTo>
                  <a:pt x="4010" y="953"/>
                  <a:pt x="4021" y="943"/>
                  <a:pt x="4021" y="930"/>
                </a:cubicBezTo>
                <a:cubicBezTo>
                  <a:pt x="4021" y="910"/>
                  <a:pt x="4021" y="910"/>
                  <a:pt x="4021" y="910"/>
                </a:cubicBezTo>
                <a:cubicBezTo>
                  <a:pt x="4021" y="897"/>
                  <a:pt x="4010" y="887"/>
                  <a:pt x="3998" y="887"/>
                </a:cubicBezTo>
                <a:moveTo>
                  <a:pt x="4022" y="1052"/>
                </a:moveTo>
                <a:cubicBezTo>
                  <a:pt x="4022" y="1039"/>
                  <a:pt x="4011" y="1028"/>
                  <a:pt x="3998" y="1028"/>
                </a:cubicBezTo>
                <a:cubicBezTo>
                  <a:pt x="3984" y="1028"/>
                  <a:pt x="3974" y="1039"/>
                  <a:pt x="3974" y="1052"/>
                </a:cubicBezTo>
                <a:cubicBezTo>
                  <a:pt x="3974" y="1077"/>
                  <a:pt x="3974" y="1077"/>
                  <a:pt x="3974" y="1077"/>
                </a:cubicBezTo>
                <a:cubicBezTo>
                  <a:pt x="3974" y="1090"/>
                  <a:pt x="3984" y="1101"/>
                  <a:pt x="3998" y="1101"/>
                </a:cubicBezTo>
                <a:cubicBezTo>
                  <a:pt x="4011" y="1101"/>
                  <a:pt x="4022" y="1090"/>
                  <a:pt x="4022" y="1077"/>
                </a:cubicBezTo>
                <a:cubicBezTo>
                  <a:pt x="4022" y="1052"/>
                  <a:pt x="4022" y="1052"/>
                  <a:pt x="4022" y="1052"/>
                </a:cubicBezTo>
                <a:moveTo>
                  <a:pt x="3998" y="1169"/>
                </a:moveTo>
                <a:cubicBezTo>
                  <a:pt x="3998" y="1169"/>
                  <a:pt x="3998" y="1169"/>
                  <a:pt x="3998" y="1169"/>
                </a:cubicBezTo>
                <a:cubicBezTo>
                  <a:pt x="3984" y="1169"/>
                  <a:pt x="3972" y="1180"/>
                  <a:pt x="3972" y="1194"/>
                </a:cubicBezTo>
                <a:cubicBezTo>
                  <a:pt x="3972" y="1223"/>
                  <a:pt x="3972" y="1223"/>
                  <a:pt x="3972" y="1223"/>
                </a:cubicBezTo>
                <a:cubicBezTo>
                  <a:pt x="3972" y="1238"/>
                  <a:pt x="3984" y="1249"/>
                  <a:pt x="3998" y="1249"/>
                </a:cubicBezTo>
                <a:cubicBezTo>
                  <a:pt x="4012" y="1249"/>
                  <a:pt x="4024" y="1238"/>
                  <a:pt x="4024" y="1223"/>
                </a:cubicBezTo>
                <a:cubicBezTo>
                  <a:pt x="4024" y="1194"/>
                  <a:pt x="4024" y="1194"/>
                  <a:pt x="4024" y="1194"/>
                </a:cubicBezTo>
                <a:cubicBezTo>
                  <a:pt x="4024" y="1180"/>
                  <a:pt x="4012" y="1169"/>
                  <a:pt x="3998" y="1169"/>
                </a:cubicBezTo>
                <a:moveTo>
                  <a:pt x="4025" y="1337"/>
                </a:moveTo>
                <a:cubicBezTo>
                  <a:pt x="4025" y="1322"/>
                  <a:pt x="4013" y="1310"/>
                  <a:pt x="3998" y="1310"/>
                </a:cubicBezTo>
                <a:cubicBezTo>
                  <a:pt x="3983" y="1310"/>
                  <a:pt x="3971" y="1322"/>
                  <a:pt x="3971" y="1337"/>
                </a:cubicBezTo>
                <a:cubicBezTo>
                  <a:pt x="3971" y="1370"/>
                  <a:pt x="3971" y="1370"/>
                  <a:pt x="3971" y="1370"/>
                </a:cubicBezTo>
                <a:cubicBezTo>
                  <a:pt x="3971" y="1385"/>
                  <a:pt x="3983" y="1397"/>
                  <a:pt x="3998" y="1397"/>
                </a:cubicBezTo>
                <a:cubicBezTo>
                  <a:pt x="4013" y="1397"/>
                  <a:pt x="4025" y="1385"/>
                  <a:pt x="4025" y="1370"/>
                </a:cubicBezTo>
                <a:cubicBezTo>
                  <a:pt x="4025" y="1337"/>
                  <a:pt x="4025" y="1337"/>
                  <a:pt x="4025" y="1337"/>
                </a:cubicBezTo>
                <a:moveTo>
                  <a:pt x="4028" y="1629"/>
                </a:moveTo>
                <a:cubicBezTo>
                  <a:pt x="4028" y="1613"/>
                  <a:pt x="4014" y="1599"/>
                  <a:pt x="3998" y="1599"/>
                </a:cubicBezTo>
                <a:cubicBezTo>
                  <a:pt x="3981" y="1599"/>
                  <a:pt x="3968" y="1613"/>
                  <a:pt x="3968" y="1629"/>
                </a:cubicBezTo>
                <a:cubicBezTo>
                  <a:pt x="3968" y="1687"/>
                  <a:pt x="3968" y="1687"/>
                  <a:pt x="3968" y="1687"/>
                </a:cubicBezTo>
                <a:cubicBezTo>
                  <a:pt x="3968" y="1703"/>
                  <a:pt x="3981" y="1717"/>
                  <a:pt x="3998" y="1717"/>
                </a:cubicBezTo>
                <a:cubicBezTo>
                  <a:pt x="4014" y="1717"/>
                  <a:pt x="4028" y="1703"/>
                  <a:pt x="4028" y="1687"/>
                </a:cubicBezTo>
                <a:cubicBezTo>
                  <a:pt x="4028" y="1629"/>
                  <a:pt x="4028" y="1629"/>
                  <a:pt x="4028" y="1629"/>
                </a:cubicBezTo>
                <a:moveTo>
                  <a:pt x="3998" y="1756"/>
                </a:moveTo>
                <a:cubicBezTo>
                  <a:pt x="3998" y="1756"/>
                  <a:pt x="3998" y="1756"/>
                  <a:pt x="3998" y="1756"/>
                </a:cubicBezTo>
                <a:cubicBezTo>
                  <a:pt x="3980" y="1756"/>
                  <a:pt x="3966" y="1770"/>
                  <a:pt x="3966" y="1787"/>
                </a:cubicBezTo>
                <a:cubicBezTo>
                  <a:pt x="3966" y="1857"/>
                  <a:pt x="3966" y="1857"/>
                  <a:pt x="3966" y="1857"/>
                </a:cubicBezTo>
                <a:cubicBezTo>
                  <a:pt x="3966" y="1874"/>
                  <a:pt x="3980" y="1888"/>
                  <a:pt x="3998" y="1888"/>
                </a:cubicBezTo>
                <a:cubicBezTo>
                  <a:pt x="4015" y="1888"/>
                  <a:pt x="4029" y="1874"/>
                  <a:pt x="4029" y="1857"/>
                </a:cubicBezTo>
                <a:cubicBezTo>
                  <a:pt x="4029" y="1787"/>
                  <a:pt x="4029" y="1787"/>
                  <a:pt x="4029" y="1787"/>
                </a:cubicBezTo>
                <a:cubicBezTo>
                  <a:pt x="4029" y="1770"/>
                  <a:pt x="4015" y="1756"/>
                  <a:pt x="3998" y="1756"/>
                </a:cubicBezTo>
                <a:moveTo>
                  <a:pt x="4031" y="1953"/>
                </a:moveTo>
                <a:cubicBezTo>
                  <a:pt x="4031" y="1935"/>
                  <a:pt x="4016" y="1920"/>
                  <a:pt x="3998" y="1920"/>
                </a:cubicBezTo>
                <a:cubicBezTo>
                  <a:pt x="3980" y="1920"/>
                  <a:pt x="3965" y="1935"/>
                  <a:pt x="3965" y="1953"/>
                </a:cubicBezTo>
                <a:cubicBezTo>
                  <a:pt x="3965" y="2042"/>
                  <a:pt x="3965" y="2042"/>
                  <a:pt x="3965" y="2042"/>
                </a:cubicBezTo>
                <a:cubicBezTo>
                  <a:pt x="3965" y="2060"/>
                  <a:pt x="3980" y="2075"/>
                  <a:pt x="3998" y="2075"/>
                </a:cubicBezTo>
                <a:cubicBezTo>
                  <a:pt x="4016" y="2075"/>
                  <a:pt x="4031" y="2060"/>
                  <a:pt x="4031" y="2042"/>
                </a:cubicBezTo>
                <a:cubicBezTo>
                  <a:pt x="4031" y="1953"/>
                  <a:pt x="4031" y="1953"/>
                  <a:pt x="4031" y="1953"/>
                </a:cubicBezTo>
                <a:moveTo>
                  <a:pt x="4016" y="369"/>
                </a:moveTo>
                <a:cubicBezTo>
                  <a:pt x="4016" y="359"/>
                  <a:pt x="4008" y="351"/>
                  <a:pt x="3998" y="351"/>
                </a:cubicBezTo>
                <a:cubicBezTo>
                  <a:pt x="3988" y="351"/>
                  <a:pt x="3979" y="359"/>
                  <a:pt x="3979" y="369"/>
                </a:cubicBezTo>
                <a:cubicBezTo>
                  <a:pt x="3979" y="379"/>
                  <a:pt x="3988" y="387"/>
                  <a:pt x="3998" y="387"/>
                </a:cubicBezTo>
                <a:cubicBezTo>
                  <a:pt x="4008" y="387"/>
                  <a:pt x="4016" y="379"/>
                  <a:pt x="4016" y="369"/>
                </a:cubicBezTo>
                <a:cubicBezTo>
                  <a:pt x="4016" y="369"/>
                  <a:pt x="4016" y="369"/>
                  <a:pt x="4016" y="369"/>
                </a:cubicBezTo>
                <a:moveTo>
                  <a:pt x="4016" y="252"/>
                </a:moveTo>
                <a:cubicBezTo>
                  <a:pt x="4016" y="242"/>
                  <a:pt x="4008" y="234"/>
                  <a:pt x="3998" y="234"/>
                </a:cubicBezTo>
                <a:cubicBezTo>
                  <a:pt x="3988" y="234"/>
                  <a:pt x="3979" y="242"/>
                  <a:pt x="3979" y="252"/>
                </a:cubicBezTo>
                <a:cubicBezTo>
                  <a:pt x="3979" y="262"/>
                  <a:pt x="3988" y="271"/>
                  <a:pt x="3998" y="271"/>
                </a:cubicBezTo>
                <a:cubicBezTo>
                  <a:pt x="4008" y="271"/>
                  <a:pt x="4016" y="262"/>
                  <a:pt x="4016" y="252"/>
                </a:cubicBezTo>
                <a:cubicBezTo>
                  <a:pt x="4016" y="252"/>
                  <a:pt x="4016" y="252"/>
                  <a:pt x="4016" y="252"/>
                </a:cubicBezTo>
                <a:moveTo>
                  <a:pt x="4016" y="135"/>
                </a:moveTo>
                <a:cubicBezTo>
                  <a:pt x="4016" y="125"/>
                  <a:pt x="4008" y="117"/>
                  <a:pt x="3998" y="117"/>
                </a:cubicBezTo>
                <a:cubicBezTo>
                  <a:pt x="3988" y="117"/>
                  <a:pt x="3979" y="125"/>
                  <a:pt x="3979" y="135"/>
                </a:cubicBezTo>
                <a:cubicBezTo>
                  <a:pt x="3979" y="146"/>
                  <a:pt x="3988" y="154"/>
                  <a:pt x="3998" y="154"/>
                </a:cubicBezTo>
                <a:cubicBezTo>
                  <a:pt x="4008" y="154"/>
                  <a:pt x="4016" y="146"/>
                  <a:pt x="4016" y="135"/>
                </a:cubicBezTo>
                <a:cubicBezTo>
                  <a:pt x="4016" y="135"/>
                  <a:pt x="4016" y="135"/>
                  <a:pt x="4016" y="135"/>
                </a:cubicBezTo>
                <a:moveTo>
                  <a:pt x="4016" y="19"/>
                </a:moveTo>
                <a:cubicBezTo>
                  <a:pt x="4016" y="9"/>
                  <a:pt x="4008" y="0"/>
                  <a:pt x="3998" y="0"/>
                </a:cubicBezTo>
                <a:cubicBezTo>
                  <a:pt x="3988" y="0"/>
                  <a:pt x="3979" y="9"/>
                  <a:pt x="3979" y="19"/>
                </a:cubicBezTo>
                <a:cubicBezTo>
                  <a:pt x="3979" y="29"/>
                  <a:pt x="3988" y="37"/>
                  <a:pt x="3998" y="37"/>
                </a:cubicBezTo>
                <a:cubicBezTo>
                  <a:pt x="4008" y="37"/>
                  <a:pt x="4016" y="29"/>
                  <a:pt x="4016" y="19"/>
                </a:cubicBezTo>
                <a:cubicBezTo>
                  <a:pt x="4016" y="19"/>
                  <a:pt x="4016" y="19"/>
                  <a:pt x="4016" y="19"/>
                </a:cubicBezTo>
                <a:moveTo>
                  <a:pt x="3998" y="1451"/>
                </a:moveTo>
                <a:cubicBezTo>
                  <a:pt x="3998" y="1451"/>
                  <a:pt x="3998" y="1451"/>
                  <a:pt x="3998" y="1451"/>
                </a:cubicBezTo>
                <a:cubicBezTo>
                  <a:pt x="3982" y="1451"/>
                  <a:pt x="3969" y="1463"/>
                  <a:pt x="3969" y="1479"/>
                </a:cubicBezTo>
                <a:cubicBezTo>
                  <a:pt x="3969" y="1525"/>
                  <a:pt x="3969" y="1525"/>
                  <a:pt x="3969" y="1525"/>
                </a:cubicBezTo>
                <a:cubicBezTo>
                  <a:pt x="3969" y="1540"/>
                  <a:pt x="3982" y="1553"/>
                  <a:pt x="3998" y="1553"/>
                </a:cubicBezTo>
                <a:cubicBezTo>
                  <a:pt x="4014" y="1553"/>
                  <a:pt x="4026" y="1540"/>
                  <a:pt x="4026" y="1525"/>
                </a:cubicBezTo>
                <a:cubicBezTo>
                  <a:pt x="4026" y="1479"/>
                  <a:pt x="4026" y="1479"/>
                  <a:pt x="4026" y="1479"/>
                </a:cubicBezTo>
                <a:cubicBezTo>
                  <a:pt x="4026" y="1463"/>
                  <a:pt x="4014" y="1451"/>
                  <a:pt x="3998" y="1451"/>
                </a:cubicBezTo>
                <a:moveTo>
                  <a:pt x="66" y="2142"/>
                </a:moveTo>
                <a:cubicBezTo>
                  <a:pt x="66" y="2124"/>
                  <a:pt x="51" y="2110"/>
                  <a:pt x="33" y="2110"/>
                </a:cubicBezTo>
                <a:cubicBezTo>
                  <a:pt x="15" y="2110"/>
                  <a:pt x="0" y="2124"/>
                  <a:pt x="0" y="2142"/>
                </a:cubicBezTo>
                <a:cubicBezTo>
                  <a:pt x="0" y="2238"/>
                  <a:pt x="0" y="2238"/>
                  <a:pt x="0" y="2238"/>
                </a:cubicBezTo>
                <a:cubicBezTo>
                  <a:pt x="0" y="2256"/>
                  <a:pt x="15" y="2271"/>
                  <a:pt x="33" y="2271"/>
                </a:cubicBezTo>
                <a:cubicBezTo>
                  <a:pt x="51" y="2271"/>
                  <a:pt x="66" y="2256"/>
                  <a:pt x="66" y="2238"/>
                </a:cubicBezTo>
                <a:cubicBezTo>
                  <a:pt x="66" y="2142"/>
                  <a:pt x="66" y="2142"/>
                  <a:pt x="66" y="2142"/>
                </a:cubicBezTo>
                <a:moveTo>
                  <a:pt x="165" y="2142"/>
                </a:moveTo>
                <a:cubicBezTo>
                  <a:pt x="165" y="2124"/>
                  <a:pt x="150" y="2110"/>
                  <a:pt x="132" y="2110"/>
                </a:cubicBezTo>
                <a:cubicBezTo>
                  <a:pt x="114" y="2110"/>
                  <a:pt x="100" y="2124"/>
                  <a:pt x="100" y="2142"/>
                </a:cubicBezTo>
                <a:cubicBezTo>
                  <a:pt x="100" y="2238"/>
                  <a:pt x="100" y="2238"/>
                  <a:pt x="100" y="2238"/>
                </a:cubicBezTo>
                <a:cubicBezTo>
                  <a:pt x="100" y="2256"/>
                  <a:pt x="114" y="2271"/>
                  <a:pt x="132" y="2271"/>
                </a:cubicBezTo>
                <a:cubicBezTo>
                  <a:pt x="150" y="2271"/>
                  <a:pt x="165" y="2256"/>
                  <a:pt x="165" y="2238"/>
                </a:cubicBezTo>
                <a:cubicBezTo>
                  <a:pt x="165" y="2142"/>
                  <a:pt x="165" y="2142"/>
                  <a:pt x="165" y="2142"/>
                </a:cubicBezTo>
                <a:moveTo>
                  <a:pt x="264" y="2142"/>
                </a:moveTo>
                <a:cubicBezTo>
                  <a:pt x="264" y="2124"/>
                  <a:pt x="250" y="2110"/>
                  <a:pt x="231" y="2110"/>
                </a:cubicBezTo>
                <a:cubicBezTo>
                  <a:pt x="213" y="2110"/>
                  <a:pt x="199" y="2124"/>
                  <a:pt x="199" y="2142"/>
                </a:cubicBezTo>
                <a:cubicBezTo>
                  <a:pt x="199" y="2238"/>
                  <a:pt x="199" y="2238"/>
                  <a:pt x="199" y="2238"/>
                </a:cubicBezTo>
                <a:cubicBezTo>
                  <a:pt x="199" y="2256"/>
                  <a:pt x="213" y="2271"/>
                  <a:pt x="231" y="2271"/>
                </a:cubicBezTo>
                <a:cubicBezTo>
                  <a:pt x="250" y="2271"/>
                  <a:pt x="264" y="2256"/>
                  <a:pt x="264" y="2238"/>
                </a:cubicBezTo>
                <a:cubicBezTo>
                  <a:pt x="264" y="2142"/>
                  <a:pt x="264" y="2142"/>
                  <a:pt x="264" y="2142"/>
                </a:cubicBezTo>
                <a:moveTo>
                  <a:pt x="363" y="2142"/>
                </a:moveTo>
                <a:cubicBezTo>
                  <a:pt x="363" y="2124"/>
                  <a:pt x="349" y="2110"/>
                  <a:pt x="331" y="2110"/>
                </a:cubicBezTo>
                <a:cubicBezTo>
                  <a:pt x="312" y="2110"/>
                  <a:pt x="298" y="2124"/>
                  <a:pt x="298" y="2142"/>
                </a:cubicBezTo>
                <a:cubicBezTo>
                  <a:pt x="298" y="2238"/>
                  <a:pt x="298" y="2238"/>
                  <a:pt x="298" y="2238"/>
                </a:cubicBezTo>
                <a:cubicBezTo>
                  <a:pt x="298" y="2256"/>
                  <a:pt x="312" y="2271"/>
                  <a:pt x="331" y="2271"/>
                </a:cubicBezTo>
                <a:cubicBezTo>
                  <a:pt x="349" y="2271"/>
                  <a:pt x="363" y="2256"/>
                  <a:pt x="363" y="2238"/>
                </a:cubicBezTo>
                <a:cubicBezTo>
                  <a:pt x="363" y="2142"/>
                  <a:pt x="363" y="2142"/>
                  <a:pt x="363" y="2142"/>
                </a:cubicBezTo>
                <a:moveTo>
                  <a:pt x="463" y="2142"/>
                </a:moveTo>
                <a:cubicBezTo>
                  <a:pt x="463" y="2124"/>
                  <a:pt x="448" y="2110"/>
                  <a:pt x="430" y="2110"/>
                </a:cubicBezTo>
                <a:cubicBezTo>
                  <a:pt x="412" y="2110"/>
                  <a:pt x="397" y="2124"/>
                  <a:pt x="397" y="2142"/>
                </a:cubicBezTo>
                <a:cubicBezTo>
                  <a:pt x="397" y="2238"/>
                  <a:pt x="397" y="2238"/>
                  <a:pt x="397" y="2238"/>
                </a:cubicBezTo>
                <a:cubicBezTo>
                  <a:pt x="397" y="2256"/>
                  <a:pt x="412" y="2271"/>
                  <a:pt x="430" y="2271"/>
                </a:cubicBezTo>
                <a:cubicBezTo>
                  <a:pt x="448" y="2271"/>
                  <a:pt x="463" y="2256"/>
                  <a:pt x="463" y="2238"/>
                </a:cubicBezTo>
                <a:cubicBezTo>
                  <a:pt x="463" y="2142"/>
                  <a:pt x="463" y="2142"/>
                  <a:pt x="463" y="2142"/>
                </a:cubicBezTo>
                <a:moveTo>
                  <a:pt x="562" y="2142"/>
                </a:moveTo>
                <a:cubicBezTo>
                  <a:pt x="562" y="2124"/>
                  <a:pt x="547" y="2110"/>
                  <a:pt x="529" y="2110"/>
                </a:cubicBezTo>
                <a:cubicBezTo>
                  <a:pt x="511" y="2110"/>
                  <a:pt x="496" y="2124"/>
                  <a:pt x="496" y="2142"/>
                </a:cubicBezTo>
                <a:cubicBezTo>
                  <a:pt x="496" y="2238"/>
                  <a:pt x="496" y="2238"/>
                  <a:pt x="496" y="2238"/>
                </a:cubicBezTo>
                <a:cubicBezTo>
                  <a:pt x="496" y="2256"/>
                  <a:pt x="511" y="2271"/>
                  <a:pt x="529" y="2271"/>
                </a:cubicBezTo>
                <a:cubicBezTo>
                  <a:pt x="547" y="2271"/>
                  <a:pt x="562" y="2256"/>
                  <a:pt x="562" y="2238"/>
                </a:cubicBezTo>
                <a:cubicBezTo>
                  <a:pt x="562" y="2142"/>
                  <a:pt x="562" y="2142"/>
                  <a:pt x="562" y="2142"/>
                </a:cubicBezTo>
                <a:moveTo>
                  <a:pt x="661" y="2142"/>
                </a:moveTo>
                <a:cubicBezTo>
                  <a:pt x="661" y="2124"/>
                  <a:pt x="646" y="2110"/>
                  <a:pt x="628" y="2110"/>
                </a:cubicBezTo>
                <a:cubicBezTo>
                  <a:pt x="610" y="2110"/>
                  <a:pt x="595" y="2124"/>
                  <a:pt x="595" y="2142"/>
                </a:cubicBezTo>
                <a:cubicBezTo>
                  <a:pt x="595" y="2238"/>
                  <a:pt x="595" y="2238"/>
                  <a:pt x="595" y="2238"/>
                </a:cubicBezTo>
                <a:cubicBezTo>
                  <a:pt x="595" y="2256"/>
                  <a:pt x="610" y="2271"/>
                  <a:pt x="628" y="2271"/>
                </a:cubicBezTo>
                <a:cubicBezTo>
                  <a:pt x="646" y="2271"/>
                  <a:pt x="661" y="2256"/>
                  <a:pt x="661" y="2238"/>
                </a:cubicBezTo>
                <a:cubicBezTo>
                  <a:pt x="661" y="2142"/>
                  <a:pt x="661" y="2142"/>
                  <a:pt x="661" y="2142"/>
                </a:cubicBezTo>
                <a:moveTo>
                  <a:pt x="760" y="2142"/>
                </a:moveTo>
                <a:cubicBezTo>
                  <a:pt x="760" y="2124"/>
                  <a:pt x="745" y="2110"/>
                  <a:pt x="727" y="2110"/>
                </a:cubicBezTo>
                <a:cubicBezTo>
                  <a:pt x="709" y="2110"/>
                  <a:pt x="694" y="2124"/>
                  <a:pt x="694" y="2142"/>
                </a:cubicBezTo>
                <a:cubicBezTo>
                  <a:pt x="694" y="2238"/>
                  <a:pt x="694" y="2238"/>
                  <a:pt x="694" y="2238"/>
                </a:cubicBezTo>
                <a:cubicBezTo>
                  <a:pt x="694" y="2256"/>
                  <a:pt x="709" y="2271"/>
                  <a:pt x="727" y="2271"/>
                </a:cubicBezTo>
                <a:cubicBezTo>
                  <a:pt x="745" y="2271"/>
                  <a:pt x="760" y="2256"/>
                  <a:pt x="760" y="2238"/>
                </a:cubicBezTo>
                <a:cubicBezTo>
                  <a:pt x="760" y="2142"/>
                  <a:pt x="760" y="2142"/>
                  <a:pt x="760" y="2142"/>
                </a:cubicBezTo>
                <a:moveTo>
                  <a:pt x="859" y="2142"/>
                </a:moveTo>
                <a:cubicBezTo>
                  <a:pt x="859" y="2124"/>
                  <a:pt x="844" y="2110"/>
                  <a:pt x="826" y="2110"/>
                </a:cubicBezTo>
                <a:cubicBezTo>
                  <a:pt x="808" y="2110"/>
                  <a:pt x="793" y="2124"/>
                  <a:pt x="793" y="2142"/>
                </a:cubicBezTo>
                <a:cubicBezTo>
                  <a:pt x="793" y="2238"/>
                  <a:pt x="793" y="2238"/>
                  <a:pt x="793" y="2238"/>
                </a:cubicBezTo>
                <a:cubicBezTo>
                  <a:pt x="793" y="2256"/>
                  <a:pt x="808" y="2271"/>
                  <a:pt x="826" y="2271"/>
                </a:cubicBezTo>
                <a:cubicBezTo>
                  <a:pt x="844" y="2271"/>
                  <a:pt x="859" y="2256"/>
                  <a:pt x="859" y="2238"/>
                </a:cubicBezTo>
                <a:cubicBezTo>
                  <a:pt x="859" y="2142"/>
                  <a:pt x="859" y="2142"/>
                  <a:pt x="859" y="2142"/>
                </a:cubicBezTo>
                <a:moveTo>
                  <a:pt x="958" y="2142"/>
                </a:moveTo>
                <a:cubicBezTo>
                  <a:pt x="958" y="2124"/>
                  <a:pt x="943" y="2110"/>
                  <a:pt x="925" y="2110"/>
                </a:cubicBezTo>
                <a:cubicBezTo>
                  <a:pt x="907" y="2110"/>
                  <a:pt x="892" y="2124"/>
                  <a:pt x="892" y="2142"/>
                </a:cubicBezTo>
                <a:cubicBezTo>
                  <a:pt x="892" y="2238"/>
                  <a:pt x="892" y="2238"/>
                  <a:pt x="892" y="2238"/>
                </a:cubicBezTo>
                <a:cubicBezTo>
                  <a:pt x="892" y="2256"/>
                  <a:pt x="907" y="2271"/>
                  <a:pt x="925" y="2271"/>
                </a:cubicBezTo>
                <a:cubicBezTo>
                  <a:pt x="943" y="2271"/>
                  <a:pt x="958" y="2256"/>
                  <a:pt x="958" y="2238"/>
                </a:cubicBezTo>
                <a:cubicBezTo>
                  <a:pt x="958" y="2142"/>
                  <a:pt x="958" y="2142"/>
                  <a:pt x="958" y="2142"/>
                </a:cubicBezTo>
                <a:moveTo>
                  <a:pt x="1057" y="2142"/>
                </a:moveTo>
                <a:cubicBezTo>
                  <a:pt x="1057" y="2124"/>
                  <a:pt x="1043" y="2110"/>
                  <a:pt x="1024" y="2110"/>
                </a:cubicBezTo>
                <a:cubicBezTo>
                  <a:pt x="1006" y="2110"/>
                  <a:pt x="992" y="2124"/>
                  <a:pt x="992" y="2142"/>
                </a:cubicBezTo>
                <a:cubicBezTo>
                  <a:pt x="992" y="2238"/>
                  <a:pt x="992" y="2238"/>
                  <a:pt x="992" y="2238"/>
                </a:cubicBezTo>
                <a:cubicBezTo>
                  <a:pt x="992" y="2256"/>
                  <a:pt x="1006" y="2271"/>
                  <a:pt x="1024" y="2271"/>
                </a:cubicBezTo>
                <a:cubicBezTo>
                  <a:pt x="1043" y="2271"/>
                  <a:pt x="1057" y="2256"/>
                  <a:pt x="1057" y="2238"/>
                </a:cubicBezTo>
                <a:cubicBezTo>
                  <a:pt x="1057" y="2142"/>
                  <a:pt x="1057" y="2142"/>
                  <a:pt x="1057" y="2142"/>
                </a:cubicBezTo>
                <a:moveTo>
                  <a:pt x="1156" y="2142"/>
                </a:moveTo>
                <a:cubicBezTo>
                  <a:pt x="1156" y="2124"/>
                  <a:pt x="1142" y="2110"/>
                  <a:pt x="1123" y="2110"/>
                </a:cubicBezTo>
                <a:cubicBezTo>
                  <a:pt x="1105" y="2110"/>
                  <a:pt x="1091" y="2124"/>
                  <a:pt x="1091" y="2142"/>
                </a:cubicBezTo>
                <a:cubicBezTo>
                  <a:pt x="1091" y="2238"/>
                  <a:pt x="1091" y="2238"/>
                  <a:pt x="1091" y="2238"/>
                </a:cubicBezTo>
                <a:cubicBezTo>
                  <a:pt x="1091" y="2256"/>
                  <a:pt x="1105" y="2271"/>
                  <a:pt x="1123" y="2271"/>
                </a:cubicBezTo>
                <a:cubicBezTo>
                  <a:pt x="1142" y="2271"/>
                  <a:pt x="1156" y="2256"/>
                  <a:pt x="1156" y="2238"/>
                </a:cubicBezTo>
                <a:cubicBezTo>
                  <a:pt x="1156" y="2142"/>
                  <a:pt x="1156" y="2142"/>
                  <a:pt x="1156" y="2142"/>
                </a:cubicBezTo>
                <a:moveTo>
                  <a:pt x="1255" y="2142"/>
                </a:moveTo>
                <a:cubicBezTo>
                  <a:pt x="1255" y="2124"/>
                  <a:pt x="1241" y="2110"/>
                  <a:pt x="1223" y="2110"/>
                </a:cubicBezTo>
                <a:cubicBezTo>
                  <a:pt x="1204" y="2110"/>
                  <a:pt x="1190" y="2124"/>
                  <a:pt x="1190" y="2142"/>
                </a:cubicBezTo>
                <a:cubicBezTo>
                  <a:pt x="1190" y="2238"/>
                  <a:pt x="1190" y="2238"/>
                  <a:pt x="1190" y="2238"/>
                </a:cubicBezTo>
                <a:cubicBezTo>
                  <a:pt x="1190" y="2256"/>
                  <a:pt x="1204" y="2271"/>
                  <a:pt x="1223" y="2271"/>
                </a:cubicBezTo>
                <a:cubicBezTo>
                  <a:pt x="1241" y="2271"/>
                  <a:pt x="1255" y="2256"/>
                  <a:pt x="1255" y="2238"/>
                </a:cubicBezTo>
                <a:cubicBezTo>
                  <a:pt x="1255" y="2142"/>
                  <a:pt x="1255" y="2142"/>
                  <a:pt x="1255" y="2142"/>
                </a:cubicBezTo>
                <a:moveTo>
                  <a:pt x="1355" y="2142"/>
                </a:moveTo>
                <a:cubicBezTo>
                  <a:pt x="1355" y="2124"/>
                  <a:pt x="1340" y="2110"/>
                  <a:pt x="1322" y="2110"/>
                </a:cubicBezTo>
                <a:cubicBezTo>
                  <a:pt x="1304" y="2110"/>
                  <a:pt x="1289" y="2124"/>
                  <a:pt x="1289" y="2142"/>
                </a:cubicBezTo>
                <a:cubicBezTo>
                  <a:pt x="1289" y="2238"/>
                  <a:pt x="1289" y="2238"/>
                  <a:pt x="1289" y="2238"/>
                </a:cubicBezTo>
                <a:cubicBezTo>
                  <a:pt x="1289" y="2256"/>
                  <a:pt x="1304" y="2271"/>
                  <a:pt x="1322" y="2271"/>
                </a:cubicBezTo>
                <a:cubicBezTo>
                  <a:pt x="1340" y="2271"/>
                  <a:pt x="1355" y="2256"/>
                  <a:pt x="1355" y="2238"/>
                </a:cubicBezTo>
                <a:cubicBezTo>
                  <a:pt x="1355" y="2142"/>
                  <a:pt x="1355" y="2142"/>
                  <a:pt x="1355" y="2142"/>
                </a:cubicBezTo>
                <a:moveTo>
                  <a:pt x="1454" y="2142"/>
                </a:moveTo>
                <a:cubicBezTo>
                  <a:pt x="1454" y="2124"/>
                  <a:pt x="1439" y="2110"/>
                  <a:pt x="1421" y="2110"/>
                </a:cubicBezTo>
                <a:cubicBezTo>
                  <a:pt x="1403" y="2110"/>
                  <a:pt x="1388" y="2124"/>
                  <a:pt x="1388" y="2142"/>
                </a:cubicBezTo>
                <a:cubicBezTo>
                  <a:pt x="1388" y="2238"/>
                  <a:pt x="1388" y="2238"/>
                  <a:pt x="1388" y="2238"/>
                </a:cubicBezTo>
                <a:cubicBezTo>
                  <a:pt x="1388" y="2256"/>
                  <a:pt x="1403" y="2271"/>
                  <a:pt x="1421" y="2271"/>
                </a:cubicBezTo>
                <a:cubicBezTo>
                  <a:pt x="1439" y="2271"/>
                  <a:pt x="1454" y="2256"/>
                  <a:pt x="1454" y="2238"/>
                </a:cubicBezTo>
                <a:cubicBezTo>
                  <a:pt x="1454" y="2142"/>
                  <a:pt x="1454" y="2142"/>
                  <a:pt x="1454" y="2142"/>
                </a:cubicBezTo>
                <a:moveTo>
                  <a:pt x="1553" y="2142"/>
                </a:moveTo>
                <a:cubicBezTo>
                  <a:pt x="1553" y="2124"/>
                  <a:pt x="1538" y="2110"/>
                  <a:pt x="1520" y="2110"/>
                </a:cubicBezTo>
                <a:cubicBezTo>
                  <a:pt x="1502" y="2110"/>
                  <a:pt x="1487" y="2124"/>
                  <a:pt x="1487" y="2142"/>
                </a:cubicBezTo>
                <a:cubicBezTo>
                  <a:pt x="1487" y="2238"/>
                  <a:pt x="1487" y="2238"/>
                  <a:pt x="1487" y="2238"/>
                </a:cubicBezTo>
                <a:cubicBezTo>
                  <a:pt x="1487" y="2256"/>
                  <a:pt x="1502" y="2271"/>
                  <a:pt x="1520" y="2271"/>
                </a:cubicBezTo>
                <a:cubicBezTo>
                  <a:pt x="1538" y="2271"/>
                  <a:pt x="1553" y="2256"/>
                  <a:pt x="1553" y="2238"/>
                </a:cubicBezTo>
                <a:cubicBezTo>
                  <a:pt x="1553" y="2142"/>
                  <a:pt x="1553" y="2142"/>
                  <a:pt x="1553" y="2142"/>
                </a:cubicBezTo>
                <a:moveTo>
                  <a:pt x="1652" y="2142"/>
                </a:moveTo>
                <a:cubicBezTo>
                  <a:pt x="1652" y="2124"/>
                  <a:pt x="1637" y="2110"/>
                  <a:pt x="1619" y="2110"/>
                </a:cubicBezTo>
                <a:cubicBezTo>
                  <a:pt x="1601" y="2110"/>
                  <a:pt x="1586" y="2124"/>
                  <a:pt x="1586" y="2142"/>
                </a:cubicBezTo>
                <a:cubicBezTo>
                  <a:pt x="1586" y="2238"/>
                  <a:pt x="1586" y="2238"/>
                  <a:pt x="1586" y="2238"/>
                </a:cubicBezTo>
                <a:cubicBezTo>
                  <a:pt x="1586" y="2256"/>
                  <a:pt x="1601" y="2271"/>
                  <a:pt x="1619" y="2271"/>
                </a:cubicBezTo>
                <a:cubicBezTo>
                  <a:pt x="1637" y="2271"/>
                  <a:pt x="1652" y="2256"/>
                  <a:pt x="1652" y="2238"/>
                </a:cubicBezTo>
                <a:cubicBezTo>
                  <a:pt x="1652" y="2142"/>
                  <a:pt x="1652" y="2142"/>
                  <a:pt x="1652" y="2142"/>
                </a:cubicBezTo>
                <a:moveTo>
                  <a:pt x="1751" y="2142"/>
                </a:moveTo>
                <a:cubicBezTo>
                  <a:pt x="1751" y="2124"/>
                  <a:pt x="1736" y="2110"/>
                  <a:pt x="1718" y="2110"/>
                </a:cubicBezTo>
                <a:cubicBezTo>
                  <a:pt x="1700" y="2110"/>
                  <a:pt x="1685" y="2124"/>
                  <a:pt x="1685" y="2142"/>
                </a:cubicBezTo>
                <a:cubicBezTo>
                  <a:pt x="1685" y="2238"/>
                  <a:pt x="1685" y="2238"/>
                  <a:pt x="1685" y="2238"/>
                </a:cubicBezTo>
                <a:cubicBezTo>
                  <a:pt x="1685" y="2256"/>
                  <a:pt x="1700" y="2271"/>
                  <a:pt x="1718" y="2271"/>
                </a:cubicBezTo>
                <a:cubicBezTo>
                  <a:pt x="1736" y="2271"/>
                  <a:pt x="1751" y="2256"/>
                  <a:pt x="1751" y="2238"/>
                </a:cubicBezTo>
                <a:cubicBezTo>
                  <a:pt x="1751" y="2142"/>
                  <a:pt x="1751" y="2142"/>
                  <a:pt x="1751" y="2142"/>
                </a:cubicBezTo>
                <a:moveTo>
                  <a:pt x="1850" y="2142"/>
                </a:moveTo>
                <a:cubicBezTo>
                  <a:pt x="1850" y="2124"/>
                  <a:pt x="1835" y="2110"/>
                  <a:pt x="1817" y="2110"/>
                </a:cubicBezTo>
                <a:cubicBezTo>
                  <a:pt x="1799" y="2110"/>
                  <a:pt x="1784" y="2124"/>
                  <a:pt x="1784" y="2142"/>
                </a:cubicBezTo>
                <a:cubicBezTo>
                  <a:pt x="1784" y="2238"/>
                  <a:pt x="1784" y="2238"/>
                  <a:pt x="1784" y="2238"/>
                </a:cubicBezTo>
                <a:cubicBezTo>
                  <a:pt x="1784" y="2256"/>
                  <a:pt x="1799" y="2271"/>
                  <a:pt x="1817" y="2271"/>
                </a:cubicBezTo>
                <a:cubicBezTo>
                  <a:pt x="1835" y="2271"/>
                  <a:pt x="1850" y="2256"/>
                  <a:pt x="1850" y="2238"/>
                </a:cubicBezTo>
                <a:cubicBezTo>
                  <a:pt x="1850" y="2142"/>
                  <a:pt x="1850" y="2142"/>
                  <a:pt x="1850" y="2142"/>
                </a:cubicBezTo>
                <a:moveTo>
                  <a:pt x="1949" y="2142"/>
                </a:moveTo>
                <a:cubicBezTo>
                  <a:pt x="1949" y="2124"/>
                  <a:pt x="1935" y="2110"/>
                  <a:pt x="1916" y="2110"/>
                </a:cubicBezTo>
                <a:cubicBezTo>
                  <a:pt x="1898" y="2110"/>
                  <a:pt x="1884" y="2124"/>
                  <a:pt x="1884" y="2142"/>
                </a:cubicBezTo>
                <a:cubicBezTo>
                  <a:pt x="1884" y="2238"/>
                  <a:pt x="1884" y="2238"/>
                  <a:pt x="1884" y="2238"/>
                </a:cubicBezTo>
                <a:cubicBezTo>
                  <a:pt x="1884" y="2256"/>
                  <a:pt x="1898" y="2271"/>
                  <a:pt x="1916" y="2271"/>
                </a:cubicBezTo>
                <a:cubicBezTo>
                  <a:pt x="1935" y="2271"/>
                  <a:pt x="1949" y="2256"/>
                  <a:pt x="1949" y="2238"/>
                </a:cubicBezTo>
                <a:cubicBezTo>
                  <a:pt x="1949" y="2142"/>
                  <a:pt x="1949" y="2142"/>
                  <a:pt x="1949" y="2142"/>
                </a:cubicBezTo>
                <a:moveTo>
                  <a:pt x="2048" y="2142"/>
                </a:moveTo>
                <a:cubicBezTo>
                  <a:pt x="2048" y="2124"/>
                  <a:pt x="2034" y="2110"/>
                  <a:pt x="2016" y="2110"/>
                </a:cubicBezTo>
                <a:cubicBezTo>
                  <a:pt x="1997" y="2110"/>
                  <a:pt x="1983" y="2124"/>
                  <a:pt x="1983" y="2142"/>
                </a:cubicBezTo>
                <a:cubicBezTo>
                  <a:pt x="1983" y="2238"/>
                  <a:pt x="1983" y="2238"/>
                  <a:pt x="1983" y="2238"/>
                </a:cubicBezTo>
                <a:cubicBezTo>
                  <a:pt x="1983" y="2256"/>
                  <a:pt x="1997" y="2271"/>
                  <a:pt x="2016" y="2271"/>
                </a:cubicBezTo>
                <a:cubicBezTo>
                  <a:pt x="2034" y="2271"/>
                  <a:pt x="2048" y="2256"/>
                  <a:pt x="2048" y="2238"/>
                </a:cubicBezTo>
                <a:cubicBezTo>
                  <a:pt x="2048" y="2142"/>
                  <a:pt x="2048" y="2142"/>
                  <a:pt x="2048" y="2142"/>
                </a:cubicBezTo>
                <a:moveTo>
                  <a:pt x="2147" y="2142"/>
                </a:moveTo>
                <a:cubicBezTo>
                  <a:pt x="2147" y="2124"/>
                  <a:pt x="2133" y="2110"/>
                  <a:pt x="2115" y="2110"/>
                </a:cubicBezTo>
                <a:cubicBezTo>
                  <a:pt x="2097" y="2110"/>
                  <a:pt x="2082" y="2124"/>
                  <a:pt x="2082" y="2142"/>
                </a:cubicBezTo>
                <a:cubicBezTo>
                  <a:pt x="2082" y="2238"/>
                  <a:pt x="2082" y="2238"/>
                  <a:pt x="2082" y="2238"/>
                </a:cubicBezTo>
                <a:cubicBezTo>
                  <a:pt x="2082" y="2256"/>
                  <a:pt x="2097" y="2271"/>
                  <a:pt x="2115" y="2271"/>
                </a:cubicBezTo>
                <a:cubicBezTo>
                  <a:pt x="2133" y="2271"/>
                  <a:pt x="2147" y="2256"/>
                  <a:pt x="2147" y="2238"/>
                </a:cubicBezTo>
                <a:cubicBezTo>
                  <a:pt x="2147" y="2142"/>
                  <a:pt x="2147" y="2142"/>
                  <a:pt x="2147" y="2142"/>
                </a:cubicBezTo>
                <a:moveTo>
                  <a:pt x="2247" y="2142"/>
                </a:moveTo>
                <a:cubicBezTo>
                  <a:pt x="2247" y="2124"/>
                  <a:pt x="2232" y="2110"/>
                  <a:pt x="2214" y="2110"/>
                </a:cubicBezTo>
                <a:cubicBezTo>
                  <a:pt x="2196" y="2110"/>
                  <a:pt x="2181" y="2124"/>
                  <a:pt x="2181" y="2142"/>
                </a:cubicBezTo>
                <a:cubicBezTo>
                  <a:pt x="2181" y="2238"/>
                  <a:pt x="2181" y="2238"/>
                  <a:pt x="2181" y="2238"/>
                </a:cubicBezTo>
                <a:cubicBezTo>
                  <a:pt x="2181" y="2256"/>
                  <a:pt x="2196" y="2271"/>
                  <a:pt x="2214" y="2271"/>
                </a:cubicBezTo>
                <a:cubicBezTo>
                  <a:pt x="2232" y="2271"/>
                  <a:pt x="2247" y="2256"/>
                  <a:pt x="2247" y="2238"/>
                </a:cubicBezTo>
                <a:cubicBezTo>
                  <a:pt x="2247" y="2142"/>
                  <a:pt x="2247" y="2142"/>
                  <a:pt x="2247" y="2142"/>
                </a:cubicBezTo>
                <a:moveTo>
                  <a:pt x="2346" y="2142"/>
                </a:moveTo>
                <a:cubicBezTo>
                  <a:pt x="2346" y="2124"/>
                  <a:pt x="2331" y="2110"/>
                  <a:pt x="2313" y="2110"/>
                </a:cubicBezTo>
                <a:cubicBezTo>
                  <a:pt x="2295" y="2110"/>
                  <a:pt x="2280" y="2124"/>
                  <a:pt x="2280" y="2142"/>
                </a:cubicBezTo>
                <a:cubicBezTo>
                  <a:pt x="2280" y="2238"/>
                  <a:pt x="2280" y="2238"/>
                  <a:pt x="2280" y="2238"/>
                </a:cubicBezTo>
                <a:cubicBezTo>
                  <a:pt x="2280" y="2256"/>
                  <a:pt x="2295" y="2271"/>
                  <a:pt x="2313" y="2271"/>
                </a:cubicBezTo>
                <a:cubicBezTo>
                  <a:pt x="2331" y="2271"/>
                  <a:pt x="2346" y="2256"/>
                  <a:pt x="2346" y="2238"/>
                </a:cubicBezTo>
                <a:cubicBezTo>
                  <a:pt x="2346" y="2142"/>
                  <a:pt x="2346" y="2142"/>
                  <a:pt x="2346" y="2142"/>
                </a:cubicBezTo>
                <a:moveTo>
                  <a:pt x="2445" y="2142"/>
                </a:moveTo>
                <a:cubicBezTo>
                  <a:pt x="2445" y="2124"/>
                  <a:pt x="2430" y="2110"/>
                  <a:pt x="2412" y="2110"/>
                </a:cubicBezTo>
                <a:cubicBezTo>
                  <a:pt x="2394" y="2110"/>
                  <a:pt x="2379" y="2124"/>
                  <a:pt x="2379" y="2142"/>
                </a:cubicBezTo>
                <a:cubicBezTo>
                  <a:pt x="2379" y="2238"/>
                  <a:pt x="2379" y="2238"/>
                  <a:pt x="2379" y="2238"/>
                </a:cubicBezTo>
                <a:cubicBezTo>
                  <a:pt x="2379" y="2256"/>
                  <a:pt x="2394" y="2271"/>
                  <a:pt x="2412" y="2271"/>
                </a:cubicBezTo>
                <a:cubicBezTo>
                  <a:pt x="2430" y="2271"/>
                  <a:pt x="2445" y="2256"/>
                  <a:pt x="2445" y="2238"/>
                </a:cubicBezTo>
                <a:cubicBezTo>
                  <a:pt x="2445" y="2142"/>
                  <a:pt x="2445" y="2142"/>
                  <a:pt x="2445" y="2142"/>
                </a:cubicBezTo>
                <a:moveTo>
                  <a:pt x="2544" y="2142"/>
                </a:moveTo>
                <a:cubicBezTo>
                  <a:pt x="2544" y="2124"/>
                  <a:pt x="2529" y="2110"/>
                  <a:pt x="2511" y="2110"/>
                </a:cubicBezTo>
                <a:cubicBezTo>
                  <a:pt x="2493" y="2110"/>
                  <a:pt x="2478" y="2124"/>
                  <a:pt x="2478" y="2142"/>
                </a:cubicBezTo>
                <a:cubicBezTo>
                  <a:pt x="2478" y="2238"/>
                  <a:pt x="2478" y="2238"/>
                  <a:pt x="2478" y="2238"/>
                </a:cubicBezTo>
                <a:cubicBezTo>
                  <a:pt x="2478" y="2256"/>
                  <a:pt x="2493" y="2271"/>
                  <a:pt x="2511" y="2271"/>
                </a:cubicBezTo>
                <a:cubicBezTo>
                  <a:pt x="2529" y="2271"/>
                  <a:pt x="2544" y="2256"/>
                  <a:pt x="2544" y="2238"/>
                </a:cubicBezTo>
                <a:cubicBezTo>
                  <a:pt x="2544" y="2142"/>
                  <a:pt x="2544" y="2142"/>
                  <a:pt x="2544" y="2142"/>
                </a:cubicBezTo>
                <a:moveTo>
                  <a:pt x="2643" y="2142"/>
                </a:moveTo>
                <a:cubicBezTo>
                  <a:pt x="2643" y="2124"/>
                  <a:pt x="2628" y="2110"/>
                  <a:pt x="2610" y="2110"/>
                </a:cubicBezTo>
                <a:cubicBezTo>
                  <a:pt x="2592" y="2110"/>
                  <a:pt x="2577" y="2124"/>
                  <a:pt x="2577" y="2142"/>
                </a:cubicBezTo>
                <a:cubicBezTo>
                  <a:pt x="2577" y="2238"/>
                  <a:pt x="2577" y="2238"/>
                  <a:pt x="2577" y="2238"/>
                </a:cubicBezTo>
                <a:cubicBezTo>
                  <a:pt x="2577" y="2256"/>
                  <a:pt x="2592" y="2271"/>
                  <a:pt x="2610" y="2271"/>
                </a:cubicBezTo>
                <a:cubicBezTo>
                  <a:pt x="2628" y="2271"/>
                  <a:pt x="2643" y="2256"/>
                  <a:pt x="2643" y="2238"/>
                </a:cubicBezTo>
                <a:cubicBezTo>
                  <a:pt x="2643" y="2142"/>
                  <a:pt x="2643" y="2142"/>
                  <a:pt x="2643" y="2142"/>
                </a:cubicBezTo>
                <a:moveTo>
                  <a:pt x="2742" y="2142"/>
                </a:moveTo>
                <a:cubicBezTo>
                  <a:pt x="2742" y="2124"/>
                  <a:pt x="2727" y="2110"/>
                  <a:pt x="2709" y="2110"/>
                </a:cubicBezTo>
                <a:cubicBezTo>
                  <a:pt x="2691" y="2110"/>
                  <a:pt x="2677" y="2124"/>
                  <a:pt x="2677" y="2142"/>
                </a:cubicBezTo>
                <a:cubicBezTo>
                  <a:pt x="2677" y="2238"/>
                  <a:pt x="2677" y="2238"/>
                  <a:pt x="2677" y="2238"/>
                </a:cubicBezTo>
                <a:cubicBezTo>
                  <a:pt x="2677" y="2256"/>
                  <a:pt x="2691" y="2271"/>
                  <a:pt x="2709" y="2271"/>
                </a:cubicBezTo>
                <a:cubicBezTo>
                  <a:pt x="2727" y="2271"/>
                  <a:pt x="2742" y="2256"/>
                  <a:pt x="2742" y="2238"/>
                </a:cubicBezTo>
                <a:cubicBezTo>
                  <a:pt x="2742" y="2142"/>
                  <a:pt x="2742" y="2142"/>
                  <a:pt x="2742" y="2142"/>
                </a:cubicBezTo>
                <a:moveTo>
                  <a:pt x="2841" y="2142"/>
                </a:moveTo>
                <a:cubicBezTo>
                  <a:pt x="2841" y="2124"/>
                  <a:pt x="2827" y="2110"/>
                  <a:pt x="2808" y="2110"/>
                </a:cubicBezTo>
                <a:cubicBezTo>
                  <a:pt x="2790" y="2110"/>
                  <a:pt x="2776" y="2124"/>
                  <a:pt x="2776" y="2142"/>
                </a:cubicBezTo>
                <a:cubicBezTo>
                  <a:pt x="2776" y="2238"/>
                  <a:pt x="2776" y="2238"/>
                  <a:pt x="2776" y="2238"/>
                </a:cubicBezTo>
                <a:cubicBezTo>
                  <a:pt x="2776" y="2256"/>
                  <a:pt x="2790" y="2271"/>
                  <a:pt x="2808" y="2271"/>
                </a:cubicBezTo>
                <a:cubicBezTo>
                  <a:pt x="2827" y="2271"/>
                  <a:pt x="2841" y="2256"/>
                  <a:pt x="2841" y="2238"/>
                </a:cubicBezTo>
                <a:cubicBezTo>
                  <a:pt x="2841" y="2142"/>
                  <a:pt x="2841" y="2142"/>
                  <a:pt x="2841" y="2142"/>
                </a:cubicBezTo>
                <a:moveTo>
                  <a:pt x="2940" y="2142"/>
                </a:moveTo>
                <a:cubicBezTo>
                  <a:pt x="2940" y="2124"/>
                  <a:pt x="2926" y="2110"/>
                  <a:pt x="2908" y="2110"/>
                </a:cubicBezTo>
                <a:cubicBezTo>
                  <a:pt x="2889" y="2110"/>
                  <a:pt x="2875" y="2124"/>
                  <a:pt x="2875" y="2142"/>
                </a:cubicBezTo>
                <a:cubicBezTo>
                  <a:pt x="2875" y="2238"/>
                  <a:pt x="2875" y="2238"/>
                  <a:pt x="2875" y="2238"/>
                </a:cubicBezTo>
                <a:cubicBezTo>
                  <a:pt x="2875" y="2256"/>
                  <a:pt x="2889" y="2271"/>
                  <a:pt x="2908" y="2271"/>
                </a:cubicBezTo>
                <a:cubicBezTo>
                  <a:pt x="2926" y="2271"/>
                  <a:pt x="2940" y="2256"/>
                  <a:pt x="2940" y="2238"/>
                </a:cubicBezTo>
                <a:cubicBezTo>
                  <a:pt x="2940" y="2142"/>
                  <a:pt x="2940" y="2142"/>
                  <a:pt x="2940" y="2142"/>
                </a:cubicBezTo>
                <a:moveTo>
                  <a:pt x="3039" y="2142"/>
                </a:moveTo>
                <a:cubicBezTo>
                  <a:pt x="3039" y="2124"/>
                  <a:pt x="3025" y="2110"/>
                  <a:pt x="3007" y="2110"/>
                </a:cubicBezTo>
                <a:cubicBezTo>
                  <a:pt x="2989" y="2110"/>
                  <a:pt x="2974" y="2124"/>
                  <a:pt x="2974" y="2142"/>
                </a:cubicBezTo>
                <a:cubicBezTo>
                  <a:pt x="2974" y="2238"/>
                  <a:pt x="2974" y="2238"/>
                  <a:pt x="2974" y="2238"/>
                </a:cubicBezTo>
                <a:cubicBezTo>
                  <a:pt x="2974" y="2256"/>
                  <a:pt x="2989" y="2271"/>
                  <a:pt x="3007" y="2271"/>
                </a:cubicBezTo>
                <a:cubicBezTo>
                  <a:pt x="3025" y="2271"/>
                  <a:pt x="3039" y="2256"/>
                  <a:pt x="3039" y="2238"/>
                </a:cubicBezTo>
                <a:cubicBezTo>
                  <a:pt x="3039" y="2142"/>
                  <a:pt x="3039" y="2142"/>
                  <a:pt x="3039" y="2142"/>
                </a:cubicBezTo>
                <a:moveTo>
                  <a:pt x="3139" y="2142"/>
                </a:moveTo>
                <a:cubicBezTo>
                  <a:pt x="3139" y="2124"/>
                  <a:pt x="3124" y="2110"/>
                  <a:pt x="3106" y="2110"/>
                </a:cubicBezTo>
                <a:cubicBezTo>
                  <a:pt x="3088" y="2110"/>
                  <a:pt x="3073" y="2124"/>
                  <a:pt x="3073" y="2142"/>
                </a:cubicBezTo>
                <a:cubicBezTo>
                  <a:pt x="3073" y="2238"/>
                  <a:pt x="3073" y="2238"/>
                  <a:pt x="3073" y="2238"/>
                </a:cubicBezTo>
                <a:cubicBezTo>
                  <a:pt x="3073" y="2256"/>
                  <a:pt x="3088" y="2271"/>
                  <a:pt x="3106" y="2271"/>
                </a:cubicBezTo>
                <a:cubicBezTo>
                  <a:pt x="3124" y="2271"/>
                  <a:pt x="3139" y="2256"/>
                  <a:pt x="3139" y="2238"/>
                </a:cubicBezTo>
                <a:cubicBezTo>
                  <a:pt x="3139" y="2142"/>
                  <a:pt x="3139" y="2142"/>
                  <a:pt x="3139" y="2142"/>
                </a:cubicBezTo>
                <a:moveTo>
                  <a:pt x="3238" y="2142"/>
                </a:moveTo>
                <a:cubicBezTo>
                  <a:pt x="3238" y="2124"/>
                  <a:pt x="3223" y="2110"/>
                  <a:pt x="3205" y="2110"/>
                </a:cubicBezTo>
                <a:cubicBezTo>
                  <a:pt x="3187" y="2110"/>
                  <a:pt x="3172" y="2124"/>
                  <a:pt x="3172" y="2142"/>
                </a:cubicBezTo>
                <a:cubicBezTo>
                  <a:pt x="3172" y="2238"/>
                  <a:pt x="3172" y="2238"/>
                  <a:pt x="3172" y="2238"/>
                </a:cubicBezTo>
                <a:cubicBezTo>
                  <a:pt x="3172" y="2256"/>
                  <a:pt x="3187" y="2271"/>
                  <a:pt x="3205" y="2271"/>
                </a:cubicBezTo>
                <a:cubicBezTo>
                  <a:pt x="3223" y="2271"/>
                  <a:pt x="3238" y="2256"/>
                  <a:pt x="3238" y="2238"/>
                </a:cubicBezTo>
                <a:cubicBezTo>
                  <a:pt x="3238" y="2142"/>
                  <a:pt x="3238" y="2142"/>
                  <a:pt x="3238" y="2142"/>
                </a:cubicBezTo>
                <a:moveTo>
                  <a:pt x="3337" y="2142"/>
                </a:moveTo>
                <a:cubicBezTo>
                  <a:pt x="3337" y="2124"/>
                  <a:pt x="3322" y="2110"/>
                  <a:pt x="3304" y="2110"/>
                </a:cubicBezTo>
                <a:cubicBezTo>
                  <a:pt x="3286" y="2110"/>
                  <a:pt x="3271" y="2124"/>
                  <a:pt x="3271" y="2142"/>
                </a:cubicBezTo>
                <a:cubicBezTo>
                  <a:pt x="3271" y="2238"/>
                  <a:pt x="3271" y="2238"/>
                  <a:pt x="3271" y="2238"/>
                </a:cubicBezTo>
                <a:cubicBezTo>
                  <a:pt x="3271" y="2256"/>
                  <a:pt x="3286" y="2271"/>
                  <a:pt x="3304" y="2271"/>
                </a:cubicBezTo>
                <a:cubicBezTo>
                  <a:pt x="3322" y="2271"/>
                  <a:pt x="3337" y="2256"/>
                  <a:pt x="3337" y="2238"/>
                </a:cubicBezTo>
                <a:cubicBezTo>
                  <a:pt x="3337" y="2142"/>
                  <a:pt x="3337" y="2142"/>
                  <a:pt x="3337" y="2142"/>
                </a:cubicBezTo>
                <a:moveTo>
                  <a:pt x="3436" y="2142"/>
                </a:moveTo>
                <a:cubicBezTo>
                  <a:pt x="3436" y="2124"/>
                  <a:pt x="3421" y="2110"/>
                  <a:pt x="3403" y="2110"/>
                </a:cubicBezTo>
                <a:cubicBezTo>
                  <a:pt x="3385" y="2110"/>
                  <a:pt x="3370" y="2124"/>
                  <a:pt x="3370" y="2142"/>
                </a:cubicBezTo>
                <a:cubicBezTo>
                  <a:pt x="3370" y="2238"/>
                  <a:pt x="3370" y="2238"/>
                  <a:pt x="3370" y="2238"/>
                </a:cubicBezTo>
                <a:cubicBezTo>
                  <a:pt x="3370" y="2256"/>
                  <a:pt x="3385" y="2271"/>
                  <a:pt x="3403" y="2271"/>
                </a:cubicBezTo>
                <a:cubicBezTo>
                  <a:pt x="3421" y="2271"/>
                  <a:pt x="3436" y="2256"/>
                  <a:pt x="3436" y="2238"/>
                </a:cubicBezTo>
                <a:cubicBezTo>
                  <a:pt x="3436" y="2142"/>
                  <a:pt x="3436" y="2142"/>
                  <a:pt x="3436" y="2142"/>
                </a:cubicBezTo>
                <a:moveTo>
                  <a:pt x="3535" y="2142"/>
                </a:moveTo>
                <a:cubicBezTo>
                  <a:pt x="3535" y="2124"/>
                  <a:pt x="3520" y="2110"/>
                  <a:pt x="3502" y="2110"/>
                </a:cubicBezTo>
                <a:cubicBezTo>
                  <a:pt x="3484" y="2110"/>
                  <a:pt x="3469" y="2124"/>
                  <a:pt x="3469" y="2142"/>
                </a:cubicBezTo>
                <a:cubicBezTo>
                  <a:pt x="3469" y="2238"/>
                  <a:pt x="3469" y="2238"/>
                  <a:pt x="3469" y="2238"/>
                </a:cubicBezTo>
                <a:cubicBezTo>
                  <a:pt x="3469" y="2256"/>
                  <a:pt x="3484" y="2271"/>
                  <a:pt x="3502" y="2271"/>
                </a:cubicBezTo>
                <a:cubicBezTo>
                  <a:pt x="3520" y="2271"/>
                  <a:pt x="3535" y="2256"/>
                  <a:pt x="3535" y="2238"/>
                </a:cubicBezTo>
                <a:cubicBezTo>
                  <a:pt x="3535" y="2142"/>
                  <a:pt x="3535" y="2142"/>
                  <a:pt x="3535" y="2142"/>
                </a:cubicBezTo>
                <a:moveTo>
                  <a:pt x="3634" y="2142"/>
                </a:moveTo>
                <a:cubicBezTo>
                  <a:pt x="3634" y="2124"/>
                  <a:pt x="3619" y="2110"/>
                  <a:pt x="3601" y="2110"/>
                </a:cubicBezTo>
                <a:cubicBezTo>
                  <a:pt x="3583" y="2110"/>
                  <a:pt x="3569" y="2124"/>
                  <a:pt x="3569" y="2142"/>
                </a:cubicBezTo>
                <a:cubicBezTo>
                  <a:pt x="3569" y="2238"/>
                  <a:pt x="3569" y="2238"/>
                  <a:pt x="3569" y="2238"/>
                </a:cubicBezTo>
                <a:cubicBezTo>
                  <a:pt x="3569" y="2256"/>
                  <a:pt x="3583" y="2271"/>
                  <a:pt x="3601" y="2271"/>
                </a:cubicBezTo>
                <a:cubicBezTo>
                  <a:pt x="3619" y="2271"/>
                  <a:pt x="3634" y="2256"/>
                  <a:pt x="3634" y="2238"/>
                </a:cubicBezTo>
                <a:cubicBezTo>
                  <a:pt x="3634" y="2142"/>
                  <a:pt x="3634" y="2142"/>
                  <a:pt x="3634" y="2142"/>
                </a:cubicBezTo>
                <a:moveTo>
                  <a:pt x="3733" y="2142"/>
                </a:moveTo>
                <a:cubicBezTo>
                  <a:pt x="3733" y="2124"/>
                  <a:pt x="3719" y="2110"/>
                  <a:pt x="3700" y="2110"/>
                </a:cubicBezTo>
                <a:cubicBezTo>
                  <a:pt x="3682" y="2110"/>
                  <a:pt x="3668" y="2124"/>
                  <a:pt x="3668" y="2142"/>
                </a:cubicBezTo>
                <a:cubicBezTo>
                  <a:pt x="3668" y="2238"/>
                  <a:pt x="3668" y="2238"/>
                  <a:pt x="3668" y="2238"/>
                </a:cubicBezTo>
                <a:cubicBezTo>
                  <a:pt x="3668" y="2256"/>
                  <a:pt x="3682" y="2271"/>
                  <a:pt x="3700" y="2271"/>
                </a:cubicBezTo>
                <a:cubicBezTo>
                  <a:pt x="3719" y="2271"/>
                  <a:pt x="3733" y="2256"/>
                  <a:pt x="3733" y="2238"/>
                </a:cubicBezTo>
                <a:cubicBezTo>
                  <a:pt x="3733" y="2142"/>
                  <a:pt x="3733" y="2142"/>
                  <a:pt x="3733" y="2142"/>
                </a:cubicBezTo>
                <a:moveTo>
                  <a:pt x="3832" y="2142"/>
                </a:moveTo>
                <a:cubicBezTo>
                  <a:pt x="3832" y="2124"/>
                  <a:pt x="3818" y="2110"/>
                  <a:pt x="3800" y="2110"/>
                </a:cubicBezTo>
                <a:cubicBezTo>
                  <a:pt x="3781" y="2110"/>
                  <a:pt x="3767" y="2124"/>
                  <a:pt x="3767" y="2142"/>
                </a:cubicBezTo>
                <a:cubicBezTo>
                  <a:pt x="3767" y="2238"/>
                  <a:pt x="3767" y="2238"/>
                  <a:pt x="3767" y="2238"/>
                </a:cubicBezTo>
                <a:cubicBezTo>
                  <a:pt x="3767" y="2256"/>
                  <a:pt x="3781" y="2271"/>
                  <a:pt x="3800" y="2271"/>
                </a:cubicBezTo>
                <a:cubicBezTo>
                  <a:pt x="3818" y="2271"/>
                  <a:pt x="3832" y="2256"/>
                  <a:pt x="3832" y="2238"/>
                </a:cubicBezTo>
                <a:cubicBezTo>
                  <a:pt x="3832" y="2142"/>
                  <a:pt x="3832" y="2142"/>
                  <a:pt x="3832" y="2142"/>
                </a:cubicBezTo>
                <a:moveTo>
                  <a:pt x="3932" y="2142"/>
                </a:moveTo>
                <a:cubicBezTo>
                  <a:pt x="3932" y="2124"/>
                  <a:pt x="3917" y="2110"/>
                  <a:pt x="3899" y="2110"/>
                </a:cubicBezTo>
                <a:cubicBezTo>
                  <a:pt x="3881" y="2110"/>
                  <a:pt x="3866" y="2124"/>
                  <a:pt x="3866" y="2142"/>
                </a:cubicBezTo>
                <a:cubicBezTo>
                  <a:pt x="3866" y="2238"/>
                  <a:pt x="3866" y="2238"/>
                  <a:pt x="3866" y="2238"/>
                </a:cubicBezTo>
                <a:cubicBezTo>
                  <a:pt x="3866" y="2256"/>
                  <a:pt x="3881" y="2271"/>
                  <a:pt x="3899" y="2271"/>
                </a:cubicBezTo>
                <a:cubicBezTo>
                  <a:pt x="3917" y="2271"/>
                  <a:pt x="3932" y="2256"/>
                  <a:pt x="3932" y="2238"/>
                </a:cubicBezTo>
                <a:cubicBezTo>
                  <a:pt x="3932" y="2142"/>
                  <a:pt x="3932" y="2142"/>
                  <a:pt x="3932" y="2142"/>
                </a:cubicBezTo>
                <a:moveTo>
                  <a:pt x="4031" y="2142"/>
                </a:moveTo>
                <a:cubicBezTo>
                  <a:pt x="4031" y="2124"/>
                  <a:pt x="4016" y="2110"/>
                  <a:pt x="3998" y="2110"/>
                </a:cubicBezTo>
                <a:cubicBezTo>
                  <a:pt x="3980" y="2110"/>
                  <a:pt x="3965" y="2124"/>
                  <a:pt x="3965" y="2142"/>
                </a:cubicBezTo>
                <a:cubicBezTo>
                  <a:pt x="3965" y="2238"/>
                  <a:pt x="3965" y="2238"/>
                  <a:pt x="3965" y="2238"/>
                </a:cubicBezTo>
                <a:cubicBezTo>
                  <a:pt x="3965" y="2256"/>
                  <a:pt x="3980" y="2271"/>
                  <a:pt x="3998" y="2271"/>
                </a:cubicBezTo>
                <a:cubicBezTo>
                  <a:pt x="4016" y="2271"/>
                  <a:pt x="4031" y="2256"/>
                  <a:pt x="4031" y="2238"/>
                </a:cubicBezTo>
                <a:cubicBezTo>
                  <a:pt x="4031" y="2142"/>
                  <a:pt x="4031" y="2142"/>
                  <a:pt x="4031" y="2142"/>
                </a:cubicBezTo>
              </a:path>
            </a:pathLst>
          </a:custGeom>
          <a:solidFill>
            <a:srgbClr val="006FCF">
              <a:alpha val="35000"/>
            </a:srgbClr>
          </a:solidFill>
          <a:ln>
            <a:noFill/>
          </a:ln>
        </p:spPr>
        <p:txBody>
          <a:bodyPr vert="horz" wrap="square" lIns="91440" tIns="45720" rIns="91440" bIns="45720" numCol="1" anchor="t" anchorCtr="0" compatLnSpc="1">
            <a:prstTxWarp prst="textNoShape">
              <a:avLst/>
            </a:prstTxWarp>
          </a:bodyPr>
          <a:lstStyle/>
          <a:p>
            <a:endParaRPr lang="en-GB"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bg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80B1AC32-5EE0-AC5A-53BB-FA95E65778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699" y="76200"/>
            <a:ext cx="2597429" cy="1600200"/>
          </a:xfrm>
          <a:prstGeom prst="rect">
            <a:avLst/>
          </a:prstGeom>
        </p:spPr>
      </p:pic>
      <p:grpSp>
        <p:nvGrpSpPr>
          <p:cNvPr id="9" name="Group 8">
            <a:extLst>
              <a:ext uri="{FF2B5EF4-FFF2-40B4-BE49-F238E27FC236}">
                <a16:creationId xmlns:a16="http://schemas.microsoft.com/office/drawing/2014/main" id="{F66DCD73-6CB3-33A6-CD22-B67328170A26}"/>
              </a:ext>
            </a:extLst>
          </p:cNvPr>
          <p:cNvGrpSpPr/>
          <p:nvPr/>
        </p:nvGrpSpPr>
        <p:grpSpPr>
          <a:xfrm>
            <a:off x="0" y="5917548"/>
            <a:ext cx="12192000" cy="940452"/>
            <a:chOff x="0" y="5917548"/>
            <a:chExt cx="12192000" cy="940452"/>
          </a:xfrm>
        </p:grpSpPr>
        <p:pic>
          <p:nvPicPr>
            <p:cNvPr id="11" name="Graphic 10">
              <a:extLst>
                <a:ext uri="{FF2B5EF4-FFF2-40B4-BE49-F238E27FC236}">
                  <a16:creationId xmlns:a16="http://schemas.microsoft.com/office/drawing/2014/main" id="{D51C6FC0-A7B4-1A86-F280-2DB829F1DF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2" name="object 6">
              <a:extLst>
                <a:ext uri="{FF2B5EF4-FFF2-40B4-BE49-F238E27FC236}">
                  <a16:creationId xmlns:a16="http://schemas.microsoft.com/office/drawing/2014/main" id="{A603482E-B4C1-612E-8C3A-5AE010AB3A16}"/>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16130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Select-Title Slide with Line Pattern">
    <p:bg>
      <p:bgPr>
        <a:solidFill>
          <a:schemeClr val="accent2"/>
        </a:solidFill>
        <a:effectLst/>
      </p:bgPr>
    </p:bg>
    <p:spTree>
      <p:nvGrpSpPr>
        <p:cNvPr id="1" name=""/>
        <p:cNvGrpSpPr/>
        <p:nvPr/>
      </p:nvGrpSpPr>
      <p:grpSpPr>
        <a:xfrm>
          <a:off x="0" y="0"/>
          <a:ext cx="0" cy="0"/>
          <a:chOff x="0" y="0"/>
          <a:chExt cx="0" cy="0"/>
        </a:xfrm>
      </p:grpSpPr>
      <p:sp>
        <p:nvSpPr>
          <p:cNvPr id="14" name="Graphic 5834">
            <a:extLst>
              <a:ext uri="{FF2B5EF4-FFF2-40B4-BE49-F238E27FC236}">
                <a16:creationId xmlns:a16="http://schemas.microsoft.com/office/drawing/2014/main" id="{4A0065F5-6615-4FAB-9075-710D9B834E68}"/>
              </a:ext>
            </a:extLst>
          </p:cNvPr>
          <p:cNvSpPr/>
          <p:nvPr/>
        </p:nvSpPr>
        <p:spPr>
          <a:xfrm>
            <a:off x="13970" y="-1270"/>
            <a:ext cx="12191999" cy="6860539"/>
          </a:xfrm>
          <a:custGeom>
            <a:avLst/>
            <a:gdLst>
              <a:gd name="connsiteX0" fmla="*/ 10143490 w 12191999"/>
              <a:gd name="connsiteY0" fmla="*/ 2928620 h 6860539"/>
              <a:gd name="connsiteX1" fmla="*/ 11249660 w 12191999"/>
              <a:gd name="connsiteY1" fmla="*/ 3666490 h 6860539"/>
              <a:gd name="connsiteX2" fmla="*/ 12192000 w 12191999"/>
              <a:gd name="connsiteY2" fmla="*/ 3206750 h 6860539"/>
              <a:gd name="connsiteX3" fmla="*/ 12192000 w 12191999"/>
              <a:gd name="connsiteY3" fmla="*/ 3194050 h 6860539"/>
              <a:gd name="connsiteX4" fmla="*/ 11249660 w 12191999"/>
              <a:gd name="connsiteY4" fmla="*/ 3658870 h 6860539"/>
              <a:gd name="connsiteX5" fmla="*/ 10149840 w 12191999"/>
              <a:gd name="connsiteY5" fmla="*/ 2924810 h 6860539"/>
              <a:gd name="connsiteX6" fmla="*/ 10378440 w 12191999"/>
              <a:gd name="connsiteY6" fmla="*/ 2470150 h 6860539"/>
              <a:gd name="connsiteX7" fmla="*/ 10326370 w 12191999"/>
              <a:gd name="connsiteY7" fmla="*/ 2231390 h 6860539"/>
              <a:gd name="connsiteX8" fmla="*/ 10326370 w 12191999"/>
              <a:gd name="connsiteY8" fmla="*/ 2231390 h 6860539"/>
              <a:gd name="connsiteX9" fmla="*/ 11422380 w 12191999"/>
              <a:gd name="connsiteY9" fmla="*/ 1292860 h 6860539"/>
              <a:gd name="connsiteX10" fmla="*/ 12145010 w 12191999"/>
              <a:gd name="connsiteY10" fmla="*/ 1686560 h 6860539"/>
              <a:gd name="connsiteX11" fmla="*/ 12192000 w 12191999"/>
              <a:gd name="connsiteY11" fmla="*/ 1744980 h 6860539"/>
              <a:gd name="connsiteX12" fmla="*/ 12192000 w 12191999"/>
              <a:gd name="connsiteY12" fmla="*/ 1732280 h 6860539"/>
              <a:gd name="connsiteX13" fmla="*/ 12150090 w 12191999"/>
              <a:gd name="connsiteY13" fmla="*/ 1681480 h 6860539"/>
              <a:gd name="connsiteX14" fmla="*/ 11422380 w 12191999"/>
              <a:gd name="connsiteY14" fmla="*/ 1285240 h 6860539"/>
              <a:gd name="connsiteX15" fmla="*/ 11447780 w 12191999"/>
              <a:gd name="connsiteY15" fmla="*/ 1036320 h 6860539"/>
              <a:gd name="connsiteX16" fmla="*/ 10853420 w 12191999"/>
              <a:gd name="connsiteY16" fmla="*/ 2540 h 6860539"/>
              <a:gd name="connsiteX17" fmla="*/ 10838180 w 12191999"/>
              <a:gd name="connsiteY17" fmla="*/ 2540 h 6860539"/>
              <a:gd name="connsiteX18" fmla="*/ 11441430 w 12191999"/>
              <a:gd name="connsiteY18" fmla="*/ 1035050 h 6860539"/>
              <a:gd name="connsiteX19" fmla="*/ 11416030 w 12191999"/>
              <a:gd name="connsiteY19" fmla="*/ 1282700 h 6860539"/>
              <a:gd name="connsiteX20" fmla="*/ 11249660 w 12191999"/>
              <a:gd name="connsiteY20" fmla="*/ 1271270 h 6860539"/>
              <a:gd name="connsiteX21" fmla="*/ 10143490 w 12191999"/>
              <a:gd name="connsiteY21" fmla="*/ 2009140 h 6860539"/>
              <a:gd name="connsiteX22" fmla="*/ 10143490 w 12191999"/>
              <a:gd name="connsiteY22" fmla="*/ 2009140 h 6860539"/>
              <a:gd name="connsiteX23" fmla="*/ 10143490 w 12191999"/>
              <a:gd name="connsiteY23" fmla="*/ 2009140 h 6860539"/>
              <a:gd name="connsiteX24" fmla="*/ 9810750 w 12191999"/>
              <a:gd name="connsiteY24" fmla="*/ 1901190 h 6860539"/>
              <a:gd name="connsiteX25" fmla="*/ 9579610 w 12191999"/>
              <a:gd name="connsiteY25" fmla="*/ 1901190 h 6860539"/>
              <a:gd name="connsiteX26" fmla="*/ 9452610 w 12191999"/>
              <a:gd name="connsiteY26" fmla="*/ 1915160 h 6860539"/>
              <a:gd name="connsiteX27" fmla="*/ 9063990 w 12191999"/>
              <a:gd name="connsiteY27" fmla="*/ 1035050 h 6860539"/>
              <a:gd name="connsiteX28" fmla="*/ 9345930 w 12191999"/>
              <a:gd name="connsiteY28" fmla="*/ 265430 h 6860539"/>
              <a:gd name="connsiteX29" fmla="*/ 9461500 w 12191999"/>
              <a:gd name="connsiteY29" fmla="*/ 265430 h 6860539"/>
              <a:gd name="connsiteX30" fmla="*/ 9973310 w 12191999"/>
              <a:gd name="connsiteY30" fmla="*/ 0 h 6860539"/>
              <a:gd name="connsiteX31" fmla="*/ 9964420 w 12191999"/>
              <a:gd name="connsiteY31" fmla="*/ 0 h 6860539"/>
              <a:gd name="connsiteX32" fmla="*/ 9461500 w 12191999"/>
              <a:gd name="connsiteY32" fmla="*/ 257810 h 6860539"/>
              <a:gd name="connsiteX33" fmla="*/ 9352280 w 12191999"/>
              <a:gd name="connsiteY33" fmla="*/ 257810 h 6860539"/>
              <a:gd name="connsiteX34" fmla="*/ 9665970 w 12191999"/>
              <a:gd name="connsiteY34" fmla="*/ 0 h 6860539"/>
              <a:gd name="connsiteX35" fmla="*/ 9650730 w 12191999"/>
              <a:gd name="connsiteY35" fmla="*/ 0 h 6860539"/>
              <a:gd name="connsiteX36" fmla="*/ 9342120 w 12191999"/>
              <a:gd name="connsiteY36" fmla="*/ 257810 h 6860539"/>
              <a:gd name="connsiteX37" fmla="*/ 8625840 w 12191999"/>
              <a:gd name="connsiteY37" fmla="*/ 257810 h 6860539"/>
              <a:gd name="connsiteX38" fmla="*/ 8625840 w 12191999"/>
              <a:gd name="connsiteY38" fmla="*/ 256540 h 6860539"/>
              <a:gd name="connsiteX39" fmla="*/ 8622030 w 12191999"/>
              <a:gd name="connsiteY39" fmla="*/ 256540 h 6860539"/>
              <a:gd name="connsiteX40" fmla="*/ 8545830 w 12191999"/>
              <a:gd name="connsiteY40" fmla="*/ 247650 h 6860539"/>
              <a:gd name="connsiteX41" fmla="*/ 8545830 w 12191999"/>
              <a:gd name="connsiteY41" fmla="*/ 237490 h 6860539"/>
              <a:gd name="connsiteX42" fmla="*/ 8544560 w 12191999"/>
              <a:gd name="connsiteY42" fmla="*/ 233680 h 6860539"/>
              <a:gd name="connsiteX43" fmla="*/ 8544560 w 12191999"/>
              <a:gd name="connsiteY43" fmla="*/ 233680 h 6860539"/>
              <a:gd name="connsiteX44" fmla="*/ 8455660 w 12191999"/>
              <a:gd name="connsiteY44" fmla="*/ 0 h 6860539"/>
              <a:gd name="connsiteX45" fmla="*/ 8444230 w 12191999"/>
              <a:gd name="connsiteY45" fmla="*/ 0 h 6860539"/>
              <a:gd name="connsiteX46" fmla="*/ 8535670 w 12191999"/>
              <a:gd name="connsiteY46" fmla="*/ 237490 h 6860539"/>
              <a:gd name="connsiteX47" fmla="*/ 8536940 w 12191999"/>
              <a:gd name="connsiteY47" fmla="*/ 240030 h 6860539"/>
              <a:gd name="connsiteX48" fmla="*/ 8536940 w 12191999"/>
              <a:gd name="connsiteY48" fmla="*/ 246380 h 6860539"/>
              <a:gd name="connsiteX49" fmla="*/ 8154670 w 12191999"/>
              <a:gd name="connsiteY49" fmla="*/ 1270 h 6860539"/>
              <a:gd name="connsiteX50" fmla="*/ 8144511 w 12191999"/>
              <a:gd name="connsiteY50" fmla="*/ 1270 h 6860539"/>
              <a:gd name="connsiteX51" fmla="*/ 8536940 w 12191999"/>
              <a:gd name="connsiteY51" fmla="*/ 255270 h 6860539"/>
              <a:gd name="connsiteX52" fmla="*/ 8536940 w 12191999"/>
              <a:gd name="connsiteY52" fmla="*/ 803910 h 6860539"/>
              <a:gd name="connsiteX53" fmla="*/ 8120380 w 12191999"/>
              <a:gd name="connsiteY53" fmla="*/ 1220470 h 6860539"/>
              <a:gd name="connsiteX54" fmla="*/ 7703820 w 12191999"/>
              <a:gd name="connsiteY54" fmla="*/ 803910 h 6860539"/>
              <a:gd name="connsiteX55" fmla="*/ 7703820 w 12191999"/>
              <a:gd name="connsiteY55" fmla="*/ 242570 h 6860539"/>
              <a:gd name="connsiteX56" fmla="*/ 7705090 w 12191999"/>
              <a:gd name="connsiteY56" fmla="*/ 238760 h 6860539"/>
              <a:gd name="connsiteX57" fmla="*/ 7796530 w 12191999"/>
              <a:gd name="connsiteY57" fmla="*/ 1270 h 6860539"/>
              <a:gd name="connsiteX58" fmla="*/ 7786370 w 12191999"/>
              <a:gd name="connsiteY58" fmla="*/ 1270 h 6860539"/>
              <a:gd name="connsiteX59" fmla="*/ 7697470 w 12191999"/>
              <a:gd name="connsiteY59" fmla="*/ 234950 h 6860539"/>
              <a:gd name="connsiteX60" fmla="*/ 7696200 w 12191999"/>
              <a:gd name="connsiteY60" fmla="*/ 234950 h 6860539"/>
              <a:gd name="connsiteX61" fmla="*/ 7696200 w 12191999"/>
              <a:gd name="connsiteY61" fmla="*/ 805180 h 6860539"/>
              <a:gd name="connsiteX62" fmla="*/ 8120380 w 12191999"/>
              <a:gd name="connsiteY62" fmla="*/ 1229360 h 6860539"/>
              <a:gd name="connsiteX63" fmla="*/ 8544560 w 12191999"/>
              <a:gd name="connsiteY63" fmla="*/ 805180 h 6860539"/>
              <a:gd name="connsiteX64" fmla="*/ 8544560 w 12191999"/>
              <a:gd name="connsiteY64" fmla="*/ 256540 h 6860539"/>
              <a:gd name="connsiteX65" fmla="*/ 8616950 w 12191999"/>
              <a:gd name="connsiteY65" fmla="*/ 265430 h 6860539"/>
              <a:gd name="connsiteX66" fmla="*/ 8616950 w 12191999"/>
              <a:gd name="connsiteY66" fmla="*/ 266700 h 6860539"/>
              <a:gd name="connsiteX67" fmla="*/ 9334500 w 12191999"/>
              <a:gd name="connsiteY67" fmla="*/ 266700 h 6860539"/>
              <a:gd name="connsiteX68" fmla="*/ 9055100 w 12191999"/>
              <a:gd name="connsiteY68" fmla="*/ 1036320 h 6860539"/>
              <a:gd name="connsiteX69" fmla="*/ 9442450 w 12191999"/>
              <a:gd name="connsiteY69" fmla="*/ 1918970 h 6860539"/>
              <a:gd name="connsiteX70" fmla="*/ 9014460 w 12191999"/>
              <a:gd name="connsiteY70" fmla="*/ 2407920 h 6860539"/>
              <a:gd name="connsiteX71" fmla="*/ 8572500 w 12191999"/>
              <a:gd name="connsiteY71" fmla="*/ 2312670 h 6860539"/>
              <a:gd name="connsiteX72" fmla="*/ 8034020 w 12191999"/>
              <a:gd name="connsiteY72" fmla="*/ 2458720 h 6860539"/>
              <a:gd name="connsiteX73" fmla="*/ 8040370 w 12191999"/>
              <a:gd name="connsiteY73" fmla="*/ 2312670 h 6860539"/>
              <a:gd name="connsiteX74" fmla="*/ 7153911 w 12191999"/>
              <a:gd name="connsiteY74" fmla="*/ 848360 h 6860539"/>
              <a:gd name="connsiteX75" fmla="*/ 7484111 w 12191999"/>
              <a:gd name="connsiteY75" fmla="*/ 161290 h 6860539"/>
              <a:gd name="connsiteX76" fmla="*/ 7470140 w 12191999"/>
              <a:gd name="connsiteY76" fmla="*/ 3810 h 6860539"/>
              <a:gd name="connsiteX77" fmla="*/ 7462520 w 12191999"/>
              <a:gd name="connsiteY77" fmla="*/ 3810 h 6860539"/>
              <a:gd name="connsiteX78" fmla="*/ 7477761 w 12191999"/>
              <a:gd name="connsiteY78" fmla="*/ 161290 h 6860539"/>
              <a:gd name="connsiteX79" fmla="*/ 7147561 w 12191999"/>
              <a:gd name="connsiteY79" fmla="*/ 844550 h 6860539"/>
              <a:gd name="connsiteX80" fmla="*/ 6389370 w 12191999"/>
              <a:gd name="connsiteY80" fmla="*/ 660400 h 6860539"/>
              <a:gd name="connsiteX81" fmla="*/ 5675630 w 12191999"/>
              <a:gd name="connsiteY81" fmla="*/ 821690 h 6860539"/>
              <a:gd name="connsiteX82" fmla="*/ 5372100 w 12191999"/>
              <a:gd name="connsiteY82" fmla="*/ 160020 h 6860539"/>
              <a:gd name="connsiteX83" fmla="*/ 5386070 w 12191999"/>
              <a:gd name="connsiteY83" fmla="*/ 2540 h 6860539"/>
              <a:gd name="connsiteX84" fmla="*/ 5378450 w 12191999"/>
              <a:gd name="connsiteY84" fmla="*/ 2540 h 6860539"/>
              <a:gd name="connsiteX85" fmla="*/ 5364480 w 12191999"/>
              <a:gd name="connsiteY85" fmla="*/ 160020 h 6860539"/>
              <a:gd name="connsiteX86" fmla="*/ 5668010 w 12191999"/>
              <a:gd name="connsiteY86" fmla="*/ 824230 h 6860539"/>
              <a:gd name="connsiteX87" fmla="*/ 4799330 w 12191999"/>
              <a:gd name="connsiteY87" fmla="*/ 1858010 h 6860539"/>
              <a:gd name="connsiteX88" fmla="*/ 4598670 w 12191999"/>
              <a:gd name="connsiteY88" fmla="*/ 1807210 h 6860539"/>
              <a:gd name="connsiteX89" fmla="*/ 4174490 w 12191999"/>
              <a:gd name="connsiteY89" fmla="*/ 2231390 h 6860539"/>
              <a:gd name="connsiteX90" fmla="*/ 4598670 w 12191999"/>
              <a:gd name="connsiteY90" fmla="*/ 2655570 h 6860539"/>
              <a:gd name="connsiteX91" fmla="*/ 4766310 w 12191999"/>
              <a:gd name="connsiteY91" fmla="*/ 2621280 h 6860539"/>
              <a:gd name="connsiteX92" fmla="*/ 4843780 w 12191999"/>
              <a:gd name="connsiteY92" fmla="*/ 2896870 h 6860539"/>
              <a:gd name="connsiteX93" fmla="*/ 4598670 w 12191999"/>
              <a:gd name="connsiteY93" fmla="*/ 2871470 h 6860539"/>
              <a:gd name="connsiteX94" fmla="*/ 3559810 w 12191999"/>
              <a:gd name="connsiteY94" fmla="*/ 3472180 h 6860539"/>
              <a:gd name="connsiteX95" fmla="*/ 3120390 w 12191999"/>
              <a:gd name="connsiteY95" fmla="*/ 3191510 h 6860539"/>
              <a:gd name="connsiteX96" fmla="*/ 3246120 w 12191999"/>
              <a:gd name="connsiteY96" fmla="*/ 2890520 h 6860539"/>
              <a:gd name="connsiteX97" fmla="*/ 2821940 w 12191999"/>
              <a:gd name="connsiteY97" fmla="*/ 2466340 h 6860539"/>
              <a:gd name="connsiteX98" fmla="*/ 2802890 w 12191999"/>
              <a:gd name="connsiteY98" fmla="*/ 2466340 h 6860539"/>
              <a:gd name="connsiteX99" fmla="*/ 3293110 w 12191999"/>
              <a:gd name="connsiteY99" fmla="*/ 1654810 h 6860539"/>
              <a:gd name="connsiteX100" fmla="*/ 3616960 w 12191999"/>
              <a:gd name="connsiteY100" fmla="*/ 1689100 h 6860539"/>
              <a:gd name="connsiteX101" fmla="*/ 5151120 w 12191999"/>
              <a:gd name="connsiteY101" fmla="*/ 154940 h 6860539"/>
              <a:gd name="connsiteX102" fmla="*/ 5151120 w 12191999"/>
              <a:gd name="connsiteY102" fmla="*/ 1270 h 6860539"/>
              <a:gd name="connsiteX103" fmla="*/ 5143500 w 12191999"/>
              <a:gd name="connsiteY103" fmla="*/ 1270 h 6860539"/>
              <a:gd name="connsiteX104" fmla="*/ 5143500 w 12191999"/>
              <a:gd name="connsiteY104" fmla="*/ 156210 h 6860539"/>
              <a:gd name="connsiteX105" fmla="*/ 3616960 w 12191999"/>
              <a:gd name="connsiteY105" fmla="*/ 1682750 h 6860539"/>
              <a:gd name="connsiteX106" fmla="*/ 3294380 w 12191999"/>
              <a:gd name="connsiteY106" fmla="*/ 1648460 h 6860539"/>
              <a:gd name="connsiteX107" fmla="*/ 3328670 w 12191999"/>
              <a:gd name="connsiteY107" fmla="*/ 1329690 h 6860539"/>
              <a:gd name="connsiteX108" fmla="*/ 2971800 w 12191999"/>
              <a:gd name="connsiteY108" fmla="*/ 361950 h 6860539"/>
              <a:gd name="connsiteX109" fmla="*/ 2515870 w 12191999"/>
              <a:gd name="connsiteY109" fmla="*/ 1270 h 6860539"/>
              <a:gd name="connsiteX110" fmla="*/ 2498090 w 12191999"/>
              <a:gd name="connsiteY110" fmla="*/ 1270 h 6860539"/>
              <a:gd name="connsiteX111" fmla="*/ 2966720 w 12191999"/>
              <a:gd name="connsiteY111" fmla="*/ 367030 h 6860539"/>
              <a:gd name="connsiteX112" fmla="*/ 3321050 w 12191999"/>
              <a:gd name="connsiteY112" fmla="*/ 1329690 h 6860539"/>
              <a:gd name="connsiteX113" fmla="*/ 3286760 w 12191999"/>
              <a:gd name="connsiteY113" fmla="*/ 1645920 h 6860539"/>
              <a:gd name="connsiteX114" fmla="*/ 2433320 w 12191999"/>
              <a:gd name="connsiteY114" fmla="*/ 1118870 h 6860539"/>
              <a:gd name="connsiteX115" fmla="*/ 2090420 w 12191999"/>
              <a:gd name="connsiteY115" fmla="*/ 154940 h 6860539"/>
              <a:gd name="connsiteX116" fmla="*/ 2090420 w 12191999"/>
              <a:gd name="connsiteY116" fmla="*/ 1270 h 6860539"/>
              <a:gd name="connsiteX117" fmla="*/ 2082800 w 12191999"/>
              <a:gd name="connsiteY117" fmla="*/ 1270 h 6860539"/>
              <a:gd name="connsiteX118" fmla="*/ 2082800 w 12191999"/>
              <a:gd name="connsiteY118" fmla="*/ 156210 h 6860539"/>
              <a:gd name="connsiteX119" fmla="*/ 2426970 w 12191999"/>
              <a:gd name="connsiteY119" fmla="*/ 1123950 h 6860539"/>
              <a:gd name="connsiteX120" fmla="*/ 3284220 w 12191999"/>
              <a:gd name="connsiteY120" fmla="*/ 1653540 h 6860539"/>
              <a:gd name="connsiteX121" fmla="*/ 2788920 w 12191999"/>
              <a:gd name="connsiteY121" fmla="*/ 2466340 h 6860539"/>
              <a:gd name="connsiteX122" fmla="*/ 2250440 w 12191999"/>
              <a:gd name="connsiteY122" fmla="*/ 2466340 h 6860539"/>
              <a:gd name="connsiteX123" fmla="*/ 2250440 w 12191999"/>
              <a:gd name="connsiteY123" fmla="*/ 2467610 h 6860539"/>
              <a:gd name="connsiteX124" fmla="*/ 1861820 w 12191999"/>
              <a:gd name="connsiteY124" fmla="*/ 2813050 h 6860539"/>
              <a:gd name="connsiteX125" fmla="*/ 1861820 w 12191999"/>
              <a:gd name="connsiteY125" fmla="*/ 2813050 h 6860539"/>
              <a:gd name="connsiteX126" fmla="*/ 1836420 w 12191999"/>
              <a:gd name="connsiteY126" fmla="*/ 2813050 h 6860539"/>
              <a:gd name="connsiteX127" fmla="*/ 353060 w 12191999"/>
              <a:gd name="connsiteY127" fmla="*/ 1329690 h 6860539"/>
              <a:gd name="connsiteX128" fmla="*/ 1178560 w 12191999"/>
              <a:gd name="connsiteY128" fmla="*/ 1270 h 6860539"/>
              <a:gd name="connsiteX129" fmla="*/ 1160780 w 12191999"/>
              <a:gd name="connsiteY129" fmla="*/ 1270 h 6860539"/>
              <a:gd name="connsiteX130" fmla="*/ 346710 w 12191999"/>
              <a:gd name="connsiteY130" fmla="*/ 1329690 h 6860539"/>
              <a:gd name="connsiteX131" fmla="*/ 1837690 w 12191999"/>
              <a:gd name="connsiteY131" fmla="*/ 2820670 h 6860539"/>
              <a:gd name="connsiteX132" fmla="*/ 1861820 w 12191999"/>
              <a:gd name="connsiteY132" fmla="*/ 2820670 h 6860539"/>
              <a:gd name="connsiteX133" fmla="*/ 1855470 w 12191999"/>
              <a:gd name="connsiteY133" fmla="*/ 2891790 h 6860539"/>
              <a:gd name="connsiteX134" fmla="*/ 1981200 w 12191999"/>
              <a:gd name="connsiteY134" fmla="*/ 3192780 h 6860539"/>
              <a:gd name="connsiteX135" fmla="*/ 1160780 w 12191999"/>
              <a:gd name="connsiteY135" fmla="*/ 4032250 h 6860539"/>
              <a:gd name="connsiteX136" fmla="*/ 173990 w 12191999"/>
              <a:gd name="connsiteY136" fmla="*/ 4032250 h 6860539"/>
              <a:gd name="connsiteX137" fmla="*/ 0 w 12191999"/>
              <a:gd name="connsiteY137" fmla="*/ 4069080 h 6860539"/>
              <a:gd name="connsiteX138" fmla="*/ 0 w 12191999"/>
              <a:gd name="connsiteY138" fmla="*/ 4077970 h 6860539"/>
              <a:gd name="connsiteX139" fmla="*/ 173990 w 12191999"/>
              <a:gd name="connsiteY139" fmla="*/ 4039870 h 6860539"/>
              <a:gd name="connsiteX140" fmla="*/ 1158240 w 12191999"/>
              <a:gd name="connsiteY140" fmla="*/ 4039870 h 6860539"/>
              <a:gd name="connsiteX141" fmla="*/ 1062990 w 12191999"/>
              <a:gd name="connsiteY141" fmla="*/ 4480560 h 6860539"/>
              <a:gd name="connsiteX142" fmla="*/ 1060450 w 12191999"/>
              <a:gd name="connsiteY142" fmla="*/ 4480560 h 6860539"/>
              <a:gd name="connsiteX143" fmla="*/ 1060450 w 12191999"/>
              <a:gd name="connsiteY143" fmla="*/ 4878070 h 6860539"/>
              <a:gd name="connsiteX144" fmla="*/ 173990 w 12191999"/>
              <a:gd name="connsiteY144" fmla="*/ 4878070 h 6860539"/>
              <a:gd name="connsiteX145" fmla="*/ 0 w 12191999"/>
              <a:gd name="connsiteY145" fmla="*/ 4839970 h 6860539"/>
              <a:gd name="connsiteX146" fmla="*/ 0 w 12191999"/>
              <a:gd name="connsiteY146" fmla="*/ 4848860 h 6860539"/>
              <a:gd name="connsiteX147" fmla="*/ 173990 w 12191999"/>
              <a:gd name="connsiteY147" fmla="*/ 4885690 h 6860539"/>
              <a:gd name="connsiteX148" fmla="*/ 1060450 w 12191999"/>
              <a:gd name="connsiteY148" fmla="*/ 4885690 h 6860539"/>
              <a:gd name="connsiteX149" fmla="*/ 1060450 w 12191999"/>
              <a:gd name="connsiteY149" fmla="*/ 5825490 h 6860539"/>
              <a:gd name="connsiteX150" fmla="*/ 871220 w 12191999"/>
              <a:gd name="connsiteY150" fmla="*/ 5789930 h 6860539"/>
              <a:gd name="connsiteX151" fmla="*/ 347980 w 12191999"/>
              <a:gd name="connsiteY151" fmla="*/ 6313170 h 6860539"/>
              <a:gd name="connsiteX152" fmla="*/ 347980 w 12191999"/>
              <a:gd name="connsiteY152" fmla="*/ 6859270 h 6860539"/>
              <a:gd name="connsiteX153" fmla="*/ 355600 w 12191999"/>
              <a:gd name="connsiteY153" fmla="*/ 6859270 h 6860539"/>
              <a:gd name="connsiteX154" fmla="*/ 355600 w 12191999"/>
              <a:gd name="connsiteY154" fmla="*/ 6315710 h 6860539"/>
              <a:gd name="connsiteX155" fmla="*/ 871220 w 12191999"/>
              <a:gd name="connsiteY155" fmla="*/ 5800090 h 6860539"/>
              <a:gd name="connsiteX156" fmla="*/ 1060450 w 12191999"/>
              <a:gd name="connsiteY156" fmla="*/ 5835650 h 6860539"/>
              <a:gd name="connsiteX157" fmla="*/ 1060450 w 12191999"/>
              <a:gd name="connsiteY157" fmla="*/ 5955030 h 6860539"/>
              <a:gd name="connsiteX158" fmla="*/ 1366520 w 12191999"/>
              <a:gd name="connsiteY158" fmla="*/ 6859270 h 6860539"/>
              <a:gd name="connsiteX159" fmla="*/ 1376680 w 12191999"/>
              <a:gd name="connsiteY159" fmla="*/ 6859270 h 6860539"/>
              <a:gd name="connsiteX160" fmla="*/ 1068070 w 12191999"/>
              <a:gd name="connsiteY160" fmla="*/ 5955030 h 6860539"/>
              <a:gd name="connsiteX161" fmla="*/ 1068070 w 12191999"/>
              <a:gd name="connsiteY161" fmla="*/ 5838190 h 6860539"/>
              <a:gd name="connsiteX162" fmla="*/ 1388110 w 12191999"/>
              <a:gd name="connsiteY162" fmla="*/ 6315710 h 6860539"/>
              <a:gd name="connsiteX163" fmla="*/ 1388110 w 12191999"/>
              <a:gd name="connsiteY163" fmla="*/ 6859270 h 6860539"/>
              <a:gd name="connsiteX164" fmla="*/ 1395730 w 12191999"/>
              <a:gd name="connsiteY164" fmla="*/ 6859270 h 6860539"/>
              <a:gd name="connsiteX165" fmla="*/ 1395730 w 12191999"/>
              <a:gd name="connsiteY165" fmla="*/ 6315710 h 6860539"/>
              <a:gd name="connsiteX166" fmla="*/ 1068070 w 12191999"/>
              <a:gd name="connsiteY166" fmla="*/ 5830570 h 6860539"/>
              <a:gd name="connsiteX167" fmla="*/ 1068070 w 12191999"/>
              <a:gd name="connsiteY167" fmla="*/ 4886960 h 6860539"/>
              <a:gd name="connsiteX168" fmla="*/ 1786890 w 12191999"/>
              <a:gd name="connsiteY168" fmla="*/ 4886960 h 6860539"/>
              <a:gd name="connsiteX169" fmla="*/ 2214880 w 12191999"/>
              <a:gd name="connsiteY169" fmla="*/ 4458970 h 6860539"/>
              <a:gd name="connsiteX170" fmla="*/ 1786890 w 12191999"/>
              <a:gd name="connsiteY170" fmla="*/ 4030980 h 6860539"/>
              <a:gd name="connsiteX171" fmla="*/ 1169670 w 12191999"/>
              <a:gd name="connsiteY171" fmla="*/ 4030980 h 6860539"/>
              <a:gd name="connsiteX172" fmla="*/ 1988820 w 12191999"/>
              <a:gd name="connsiteY172" fmla="*/ 3197860 h 6860539"/>
              <a:gd name="connsiteX173" fmla="*/ 2252980 w 12191999"/>
              <a:gd name="connsiteY173" fmla="*/ 3313430 h 6860539"/>
              <a:gd name="connsiteX174" fmla="*/ 2252980 w 12191999"/>
              <a:gd name="connsiteY174" fmla="*/ 3314700 h 6860539"/>
              <a:gd name="connsiteX175" fmla="*/ 2823210 w 12191999"/>
              <a:gd name="connsiteY175" fmla="*/ 3314700 h 6860539"/>
              <a:gd name="connsiteX176" fmla="*/ 3115310 w 12191999"/>
              <a:gd name="connsiteY176" fmla="*/ 3197860 h 6860539"/>
              <a:gd name="connsiteX177" fmla="*/ 3557270 w 12191999"/>
              <a:gd name="connsiteY177" fmla="*/ 3479800 h 6860539"/>
              <a:gd name="connsiteX178" fmla="*/ 3402330 w 12191999"/>
              <a:gd name="connsiteY178" fmla="*/ 4069080 h 6860539"/>
              <a:gd name="connsiteX179" fmla="*/ 3427730 w 12191999"/>
              <a:gd name="connsiteY179" fmla="*/ 4316730 h 6860539"/>
              <a:gd name="connsiteX180" fmla="*/ 3221990 w 12191999"/>
              <a:gd name="connsiteY180" fmla="*/ 4316730 h 6860539"/>
              <a:gd name="connsiteX181" fmla="*/ 1971040 w 12191999"/>
              <a:gd name="connsiteY181" fmla="*/ 5567680 h 6860539"/>
              <a:gd name="connsiteX182" fmla="*/ 3221990 w 12191999"/>
              <a:gd name="connsiteY182" fmla="*/ 6818630 h 6860539"/>
              <a:gd name="connsiteX183" fmla="*/ 3732530 w 12191999"/>
              <a:gd name="connsiteY183" fmla="*/ 6818630 h 6860539"/>
              <a:gd name="connsiteX184" fmla="*/ 3756660 w 12191999"/>
              <a:gd name="connsiteY184" fmla="*/ 6818630 h 6860539"/>
              <a:gd name="connsiteX185" fmla="*/ 3726180 w 12191999"/>
              <a:gd name="connsiteY185" fmla="*/ 6859270 h 6860539"/>
              <a:gd name="connsiteX186" fmla="*/ 3736340 w 12191999"/>
              <a:gd name="connsiteY186" fmla="*/ 6859270 h 6860539"/>
              <a:gd name="connsiteX187" fmla="*/ 3766820 w 12191999"/>
              <a:gd name="connsiteY187" fmla="*/ 6817360 h 6860539"/>
              <a:gd name="connsiteX188" fmla="*/ 4137660 w 12191999"/>
              <a:gd name="connsiteY188" fmla="*/ 6750051 h 6860539"/>
              <a:gd name="connsiteX189" fmla="*/ 4133850 w 12191999"/>
              <a:gd name="connsiteY189" fmla="*/ 6824980 h 6860539"/>
              <a:gd name="connsiteX190" fmla="*/ 4135120 w 12191999"/>
              <a:gd name="connsiteY190" fmla="*/ 6858001 h 6860539"/>
              <a:gd name="connsiteX191" fmla="*/ 4142740 w 12191999"/>
              <a:gd name="connsiteY191" fmla="*/ 6858001 h 6860539"/>
              <a:gd name="connsiteX192" fmla="*/ 4141470 w 12191999"/>
              <a:gd name="connsiteY192" fmla="*/ 6824980 h 6860539"/>
              <a:gd name="connsiteX193" fmla="*/ 4145280 w 12191999"/>
              <a:gd name="connsiteY193" fmla="*/ 6747510 h 6860539"/>
              <a:gd name="connsiteX194" fmla="*/ 4908550 w 12191999"/>
              <a:gd name="connsiteY194" fmla="*/ 5991860 h 6860539"/>
              <a:gd name="connsiteX195" fmla="*/ 4978400 w 12191999"/>
              <a:gd name="connsiteY195" fmla="*/ 5989320 h 6860539"/>
              <a:gd name="connsiteX196" fmla="*/ 5815330 w 12191999"/>
              <a:gd name="connsiteY196" fmla="*/ 6826251 h 6860539"/>
              <a:gd name="connsiteX197" fmla="*/ 5814060 w 12191999"/>
              <a:gd name="connsiteY197" fmla="*/ 6859270 h 6860539"/>
              <a:gd name="connsiteX198" fmla="*/ 5821680 w 12191999"/>
              <a:gd name="connsiteY198" fmla="*/ 6859270 h 6860539"/>
              <a:gd name="connsiteX199" fmla="*/ 5822950 w 12191999"/>
              <a:gd name="connsiteY199" fmla="*/ 6826251 h 6860539"/>
              <a:gd name="connsiteX200" fmla="*/ 4978400 w 12191999"/>
              <a:gd name="connsiteY200" fmla="*/ 5981700 h 6860539"/>
              <a:gd name="connsiteX201" fmla="*/ 4911090 w 12191999"/>
              <a:gd name="connsiteY201" fmla="*/ 5984240 h 6860539"/>
              <a:gd name="connsiteX202" fmla="*/ 4982210 w 12191999"/>
              <a:gd name="connsiteY202" fmla="*/ 5567680 h 6860539"/>
              <a:gd name="connsiteX203" fmla="*/ 4932680 w 12191999"/>
              <a:gd name="connsiteY203" fmla="*/ 5218430 h 6860539"/>
              <a:gd name="connsiteX204" fmla="*/ 5218430 w 12191999"/>
              <a:gd name="connsiteY204" fmla="*/ 5092700 h 6860539"/>
              <a:gd name="connsiteX205" fmla="*/ 5480050 w 12191999"/>
              <a:gd name="connsiteY205" fmla="*/ 5701030 h 6860539"/>
              <a:gd name="connsiteX206" fmla="*/ 6098540 w 12191999"/>
              <a:gd name="connsiteY206" fmla="*/ 5955030 h 6860539"/>
              <a:gd name="connsiteX207" fmla="*/ 6457950 w 12191999"/>
              <a:gd name="connsiteY207" fmla="*/ 5955030 h 6860539"/>
              <a:gd name="connsiteX208" fmla="*/ 7009130 w 12191999"/>
              <a:gd name="connsiteY208" fmla="*/ 5760720 h 6860539"/>
              <a:gd name="connsiteX209" fmla="*/ 7009130 w 12191999"/>
              <a:gd name="connsiteY209" fmla="*/ 6565901 h 6860539"/>
              <a:gd name="connsiteX210" fmla="*/ 7010400 w 12191999"/>
              <a:gd name="connsiteY210" fmla="*/ 6569710 h 6860539"/>
              <a:gd name="connsiteX211" fmla="*/ 7010400 w 12191999"/>
              <a:gd name="connsiteY211" fmla="*/ 6569710 h 6860539"/>
              <a:gd name="connsiteX212" fmla="*/ 7115811 w 12191999"/>
              <a:gd name="connsiteY212" fmla="*/ 6859270 h 6860539"/>
              <a:gd name="connsiteX213" fmla="*/ 7125970 w 12191999"/>
              <a:gd name="connsiteY213" fmla="*/ 6859270 h 6860539"/>
              <a:gd name="connsiteX214" fmla="*/ 7018020 w 12191999"/>
              <a:gd name="connsiteY214" fmla="*/ 6565901 h 6860539"/>
              <a:gd name="connsiteX215" fmla="*/ 7016750 w 12191999"/>
              <a:gd name="connsiteY215" fmla="*/ 6563360 h 6860539"/>
              <a:gd name="connsiteX216" fmla="*/ 7016750 w 12191999"/>
              <a:gd name="connsiteY216" fmla="*/ 5755640 h 6860539"/>
              <a:gd name="connsiteX217" fmla="*/ 7338061 w 12191999"/>
              <a:gd name="connsiteY217" fmla="*/ 5076190 h 6860539"/>
              <a:gd name="connsiteX218" fmla="*/ 7334250 w 12191999"/>
              <a:gd name="connsiteY218" fmla="*/ 4999990 h 6860539"/>
              <a:gd name="connsiteX219" fmla="*/ 7557770 w 12191999"/>
              <a:gd name="connsiteY219" fmla="*/ 4951730 h 6860539"/>
              <a:gd name="connsiteX220" fmla="*/ 7918450 w 12191999"/>
              <a:gd name="connsiteY220" fmla="*/ 5088890 h 6860539"/>
              <a:gd name="connsiteX221" fmla="*/ 7553961 w 12191999"/>
              <a:gd name="connsiteY221" fmla="*/ 6244590 h 6860539"/>
              <a:gd name="connsiteX222" fmla="*/ 7649211 w 12191999"/>
              <a:gd name="connsiteY222" fmla="*/ 6859270 h 6860539"/>
              <a:gd name="connsiteX223" fmla="*/ 7656830 w 12191999"/>
              <a:gd name="connsiteY223" fmla="*/ 6859270 h 6860539"/>
              <a:gd name="connsiteX224" fmla="*/ 7560311 w 12191999"/>
              <a:gd name="connsiteY224" fmla="*/ 6244590 h 6860539"/>
              <a:gd name="connsiteX225" fmla="*/ 7922261 w 12191999"/>
              <a:gd name="connsiteY225" fmla="*/ 5093970 h 6860539"/>
              <a:gd name="connsiteX226" fmla="*/ 8097520 w 12191999"/>
              <a:gd name="connsiteY226" fmla="*/ 5492750 h 6860539"/>
              <a:gd name="connsiteX227" fmla="*/ 8097520 w 12191999"/>
              <a:gd name="connsiteY227" fmla="*/ 5640070 h 6860539"/>
              <a:gd name="connsiteX228" fmla="*/ 7875270 w 12191999"/>
              <a:gd name="connsiteY228" fmla="*/ 6013450 h 6860539"/>
              <a:gd name="connsiteX229" fmla="*/ 8097520 w 12191999"/>
              <a:gd name="connsiteY229" fmla="*/ 6386830 h 6860539"/>
              <a:gd name="connsiteX230" fmla="*/ 8097520 w 12191999"/>
              <a:gd name="connsiteY230" fmla="*/ 6563360 h 6860539"/>
              <a:gd name="connsiteX231" fmla="*/ 8096250 w 12191999"/>
              <a:gd name="connsiteY231" fmla="*/ 6563360 h 6860539"/>
              <a:gd name="connsiteX232" fmla="*/ 8096250 w 12191999"/>
              <a:gd name="connsiteY232" fmla="*/ 6567170 h 6860539"/>
              <a:gd name="connsiteX233" fmla="*/ 7988300 w 12191999"/>
              <a:gd name="connsiteY233" fmla="*/ 6860540 h 6860539"/>
              <a:gd name="connsiteX234" fmla="*/ 7998461 w 12191999"/>
              <a:gd name="connsiteY234" fmla="*/ 6860540 h 6860539"/>
              <a:gd name="connsiteX235" fmla="*/ 8105140 w 12191999"/>
              <a:gd name="connsiteY235" fmla="*/ 6570980 h 6860539"/>
              <a:gd name="connsiteX236" fmla="*/ 8106411 w 12191999"/>
              <a:gd name="connsiteY236" fmla="*/ 6570980 h 6860539"/>
              <a:gd name="connsiteX237" fmla="*/ 8106411 w 12191999"/>
              <a:gd name="connsiteY237" fmla="*/ 6391910 h 6860539"/>
              <a:gd name="connsiteX238" fmla="*/ 8272780 w 12191999"/>
              <a:gd name="connsiteY238" fmla="*/ 6437630 h 6860539"/>
              <a:gd name="connsiteX239" fmla="*/ 8272780 w 12191999"/>
              <a:gd name="connsiteY239" fmla="*/ 6438900 h 6860539"/>
              <a:gd name="connsiteX240" fmla="*/ 8843010 w 12191999"/>
              <a:gd name="connsiteY240" fmla="*/ 6438900 h 6860539"/>
              <a:gd name="connsiteX241" fmla="*/ 9267190 w 12191999"/>
              <a:gd name="connsiteY241" fmla="*/ 6014720 h 6860539"/>
              <a:gd name="connsiteX242" fmla="*/ 8843010 w 12191999"/>
              <a:gd name="connsiteY242" fmla="*/ 5590540 h 6860539"/>
              <a:gd name="connsiteX243" fmla="*/ 8276590 w 12191999"/>
              <a:gd name="connsiteY243" fmla="*/ 5590540 h 6860539"/>
              <a:gd name="connsiteX244" fmla="*/ 8272780 w 12191999"/>
              <a:gd name="connsiteY244" fmla="*/ 5591810 h 6860539"/>
              <a:gd name="connsiteX245" fmla="*/ 8272780 w 12191999"/>
              <a:gd name="connsiteY245" fmla="*/ 5591810 h 6860539"/>
              <a:gd name="connsiteX246" fmla="*/ 8106411 w 12191999"/>
              <a:gd name="connsiteY246" fmla="*/ 5637530 h 6860539"/>
              <a:gd name="connsiteX247" fmla="*/ 8106411 w 12191999"/>
              <a:gd name="connsiteY247" fmla="*/ 5494020 h 6860539"/>
              <a:gd name="connsiteX248" fmla="*/ 7928611 w 12191999"/>
              <a:gd name="connsiteY248" fmla="*/ 5088890 h 6860539"/>
              <a:gd name="connsiteX249" fmla="*/ 8166100 w 12191999"/>
              <a:gd name="connsiteY249" fmla="*/ 4810760 h 6860539"/>
              <a:gd name="connsiteX250" fmla="*/ 8572500 w 12191999"/>
              <a:gd name="connsiteY250" fmla="*/ 4890770 h 6860539"/>
              <a:gd name="connsiteX251" fmla="*/ 9126220 w 12191999"/>
              <a:gd name="connsiteY251" fmla="*/ 4735830 h 6860539"/>
              <a:gd name="connsiteX252" fmla="*/ 9126220 w 12191999"/>
              <a:gd name="connsiteY252" fmla="*/ 4735830 h 6860539"/>
              <a:gd name="connsiteX253" fmla="*/ 9898380 w 12191999"/>
              <a:gd name="connsiteY253" fmla="*/ 5238750 h 6860539"/>
              <a:gd name="connsiteX254" fmla="*/ 10717530 w 12191999"/>
              <a:gd name="connsiteY254" fmla="*/ 4598670 h 6860539"/>
              <a:gd name="connsiteX255" fmla="*/ 11576050 w 12191999"/>
              <a:gd name="connsiteY255" fmla="*/ 6244590 h 6860539"/>
              <a:gd name="connsiteX256" fmla="*/ 11557000 w 12191999"/>
              <a:gd name="connsiteY256" fmla="*/ 6525260 h 6860539"/>
              <a:gd name="connsiteX257" fmla="*/ 11219180 w 12191999"/>
              <a:gd name="connsiteY257" fmla="*/ 6428740 h 6860539"/>
              <a:gd name="connsiteX258" fmla="*/ 10615930 w 12191999"/>
              <a:gd name="connsiteY258" fmla="*/ 6859270 h 6860539"/>
              <a:gd name="connsiteX259" fmla="*/ 10623550 w 12191999"/>
              <a:gd name="connsiteY259" fmla="*/ 6859270 h 6860539"/>
              <a:gd name="connsiteX260" fmla="*/ 11219180 w 12191999"/>
              <a:gd name="connsiteY260" fmla="*/ 6436360 h 6860539"/>
              <a:gd name="connsiteX261" fmla="*/ 11555730 w 12191999"/>
              <a:gd name="connsiteY261" fmla="*/ 6532880 h 6860539"/>
              <a:gd name="connsiteX262" fmla="*/ 11480800 w 12191999"/>
              <a:gd name="connsiteY262" fmla="*/ 6858001 h 6860539"/>
              <a:gd name="connsiteX263" fmla="*/ 11488420 w 12191999"/>
              <a:gd name="connsiteY263" fmla="*/ 6858001 h 6860539"/>
              <a:gd name="connsiteX264" fmla="*/ 11562080 w 12191999"/>
              <a:gd name="connsiteY264" fmla="*/ 6536690 h 6860539"/>
              <a:gd name="connsiteX265" fmla="*/ 11814810 w 12191999"/>
              <a:gd name="connsiteY265" fmla="*/ 6858001 h 6860539"/>
              <a:gd name="connsiteX266" fmla="*/ 11822430 w 12191999"/>
              <a:gd name="connsiteY266" fmla="*/ 6858001 h 6860539"/>
              <a:gd name="connsiteX267" fmla="*/ 11563350 w 12191999"/>
              <a:gd name="connsiteY267" fmla="*/ 6529070 h 6860539"/>
              <a:gd name="connsiteX268" fmla="*/ 11583670 w 12191999"/>
              <a:gd name="connsiteY268" fmla="*/ 6243320 h 6860539"/>
              <a:gd name="connsiteX269" fmla="*/ 10720070 w 12191999"/>
              <a:gd name="connsiteY269" fmla="*/ 4589780 h 6860539"/>
              <a:gd name="connsiteX270" fmla="*/ 10742930 w 12191999"/>
              <a:gd name="connsiteY270" fmla="*/ 4392930 h 6860539"/>
              <a:gd name="connsiteX271" fmla="*/ 9898380 w 12191999"/>
              <a:gd name="connsiteY271" fmla="*/ 3548380 h 6860539"/>
              <a:gd name="connsiteX272" fmla="*/ 9641840 w 12191999"/>
              <a:gd name="connsiteY272" fmla="*/ 3587750 h 6860539"/>
              <a:gd name="connsiteX273" fmla="*/ 9641840 w 12191999"/>
              <a:gd name="connsiteY273" fmla="*/ 3380740 h 6860539"/>
              <a:gd name="connsiteX274" fmla="*/ 9584690 w 12191999"/>
              <a:gd name="connsiteY274" fmla="*/ 3035300 h 6860539"/>
              <a:gd name="connsiteX275" fmla="*/ 9809480 w 12191999"/>
              <a:gd name="connsiteY275" fmla="*/ 3035300 h 6860539"/>
              <a:gd name="connsiteX276" fmla="*/ 10143490 w 12191999"/>
              <a:gd name="connsiteY276" fmla="*/ 2928620 h 6860539"/>
              <a:gd name="connsiteX277" fmla="*/ 1786890 w 12191999"/>
              <a:gd name="connsiteY277" fmla="*/ 4038600 h 6860539"/>
              <a:gd name="connsiteX278" fmla="*/ 2207260 w 12191999"/>
              <a:gd name="connsiteY278" fmla="*/ 4458970 h 6860539"/>
              <a:gd name="connsiteX279" fmla="*/ 1786890 w 12191999"/>
              <a:gd name="connsiteY279" fmla="*/ 4879340 h 6860539"/>
              <a:gd name="connsiteX280" fmla="*/ 1068070 w 12191999"/>
              <a:gd name="connsiteY280" fmla="*/ 4879340 h 6860539"/>
              <a:gd name="connsiteX281" fmla="*/ 1068070 w 12191999"/>
              <a:gd name="connsiteY281" fmla="*/ 4488180 h 6860539"/>
              <a:gd name="connsiteX282" fmla="*/ 1070610 w 12191999"/>
              <a:gd name="connsiteY282" fmla="*/ 4488180 h 6860539"/>
              <a:gd name="connsiteX283" fmla="*/ 1070610 w 12191999"/>
              <a:gd name="connsiteY283" fmla="*/ 4484370 h 6860539"/>
              <a:gd name="connsiteX284" fmla="*/ 1165860 w 12191999"/>
              <a:gd name="connsiteY284" fmla="*/ 4039870 h 6860539"/>
              <a:gd name="connsiteX285" fmla="*/ 1786890 w 12191999"/>
              <a:gd name="connsiteY285" fmla="*/ 4039870 h 6860539"/>
              <a:gd name="connsiteX286" fmla="*/ 2256790 w 12191999"/>
              <a:gd name="connsiteY286" fmla="*/ 2475230 h 6860539"/>
              <a:gd name="connsiteX287" fmla="*/ 2259330 w 12191999"/>
              <a:gd name="connsiteY287" fmla="*/ 2473960 h 6860539"/>
              <a:gd name="connsiteX288" fmla="*/ 2782570 w 12191999"/>
              <a:gd name="connsiteY288" fmla="*/ 2473960 h 6860539"/>
              <a:gd name="connsiteX289" fmla="*/ 1871980 w 12191999"/>
              <a:gd name="connsiteY289" fmla="*/ 2811780 h 6860539"/>
              <a:gd name="connsiteX290" fmla="*/ 2256790 w 12191999"/>
              <a:gd name="connsiteY290" fmla="*/ 2475230 h 6860539"/>
              <a:gd name="connsiteX291" fmla="*/ 2821940 w 12191999"/>
              <a:gd name="connsiteY291" fmla="*/ 3307080 h 6860539"/>
              <a:gd name="connsiteX292" fmla="*/ 2259330 w 12191999"/>
              <a:gd name="connsiteY292" fmla="*/ 3307080 h 6860539"/>
              <a:gd name="connsiteX293" fmla="*/ 2255520 w 12191999"/>
              <a:gd name="connsiteY293" fmla="*/ 3305810 h 6860539"/>
              <a:gd name="connsiteX294" fmla="*/ 1995170 w 12191999"/>
              <a:gd name="connsiteY294" fmla="*/ 3194050 h 6860539"/>
              <a:gd name="connsiteX295" fmla="*/ 2550160 w 12191999"/>
              <a:gd name="connsiteY295" fmla="*/ 3086100 h 6860539"/>
              <a:gd name="connsiteX296" fmla="*/ 3105150 w 12191999"/>
              <a:gd name="connsiteY296" fmla="*/ 3194050 h 6860539"/>
              <a:gd name="connsiteX297" fmla="*/ 2821940 w 12191999"/>
              <a:gd name="connsiteY297" fmla="*/ 3307080 h 6860539"/>
              <a:gd name="connsiteX298" fmla="*/ 3112770 w 12191999"/>
              <a:gd name="connsiteY298" fmla="*/ 3188970 h 6860539"/>
              <a:gd name="connsiteX299" fmla="*/ 2551430 w 12191999"/>
              <a:gd name="connsiteY299" fmla="*/ 3079750 h 6860539"/>
              <a:gd name="connsiteX300" fmla="*/ 1990090 w 12191999"/>
              <a:gd name="connsiteY300" fmla="*/ 3188970 h 6860539"/>
              <a:gd name="connsiteX301" fmla="*/ 1864360 w 12191999"/>
              <a:gd name="connsiteY301" fmla="*/ 2890520 h 6860539"/>
              <a:gd name="connsiteX302" fmla="*/ 1870710 w 12191999"/>
              <a:gd name="connsiteY302" fmla="*/ 2819400 h 6860539"/>
              <a:gd name="connsiteX303" fmla="*/ 2794000 w 12191999"/>
              <a:gd name="connsiteY303" fmla="*/ 2473960 h 6860539"/>
              <a:gd name="connsiteX304" fmla="*/ 2821940 w 12191999"/>
              <a:gd name="connsiteY304" fmla="*/ 2473960 h 6860539"/>
              <a:gd name="connsiteX305" fmla="*/ 3238500 w 12191999"/>
              <a:gd name="connsiteY305" fmla="*/ 2890520 h 6860539"/>
              <a:gd name="connsiteX306" fmla="*/ 3112770 w 12191999"/>
              <a:gd name="connsiteY306" fmla="*/ 3188970 h 6860539"/>
              <a:gd name="connsiteX307" fmla="*/ 8100061 w 12191999"/>
              <a:gd name="connsiteY307" fmla="*/ 6377940 h 6860539"/>
              <a:gd name="connsiteX308" fmla="*/ 7885430 w 12191999"/>
              <a:gd name="connsiteY308" fmla="*/ 6013450 h 6860539"/>
              <a:gd name="connsiteX309" fmla="*/ 8100061 w 12191999"/>
              <a:gd name="connsiteY309" fmla="*/ 5648960 h 6860539"/>
              <a:gd name="connsiteX310" fmla="*/ 8100061 w 12191999"/>
              <a:gd name="connsiteY310" fmla="*/ 6377940 h 6860539"/>
              <a:gd name="connsiteX311" fmla="*/ 8107680 w 12191999"/>
              <a:gd name="connsiteY311" fmla="*/ 5645150 h 6860539"/>
              <a:gd name="connsiteX312" fmla="*/ 8277861 w 12191999"/>
              <a:gd name="connsiteY312" fmla="*/ 5598160 h 6860539"/>
              <a:gd name="connsiteX313" fmla="*/ 8280400 w 12191999"/>
              <a:gd name="connsiteY313" fmla="*/ 5596890 h 6860539"/>
              <a:gd name="connsiteX314" fmla="*/ 8843010 w 12191999"/>
              <a:gd name="connsiteY314" fmla="*/ 5596890 h 6860539"/>
              <a:gd name="connsiteX315" fmla="*/ 9259570 w 12191999"/>
              <a:gd name="connsiteY315" fmla="*/ 6013450 h 6860539"/>
              <a:gd name="connsiteX316" fmla="*/ 8843010 w 12191999"/>
              <a:gd name="connsiteY316" fmla="*/ 6430010 h 6860539"/>
              <a:gd name="connsiteX317" fmla="*/ 8280400 w 12191999"/>
              <a:gd name="connsiteY317" fmla="*/ 6430010 h 6860539"/>
              <a:gd name="connsiteX318" fmla="*/ 8276590 w 12191999"/>
              <a:gd name="connsiteY318" fmla="*/ 6428740 h 6860539"/>
              <a:gd name="connsiteX319" fmla="*/ 8106411 w 12191999"/>
              <a:gd name="connsiteY319" fmla="*/ 6381750 h 6860539"/>
              <a:gd name="connsiteX320" fmla="*/ 8106411 w 12191999"/>
              <a:gd name="connsiteY320" fmla="*/ 5645150 h 6860539"/>
              <a:gd name="connsiteX321" fmla="*/ 10369550 w 12191999"/>
              <a:gd name="connsiteY321" fmla="*/ 2468880 h 6860539"/>
              <a:gd name="connsiteX322" fmla="*/ 10146030 w 12191999"/>
              <a:gd name="connsiteY322" fmla="*/ 2915920 h 6860539"/>
              <a:gd name="connsiteX323" fmla="*/ 10058400 w 12191999"/>
              <a:gd name="connsiteY323" fmla="*/ 2468880 h 6860539"/>
              <a:gd name="connsiteX324" fmla="*/ 10083800 w 12191999"/>
              <a:gd name="connsiteY324" fmla="*/ 2221230 h 6860539"/>
              <a:gd name="connsiteX325" fmla="*/ 10250170 w 12191999"/>
              <a:gd name="connsiteY325" fmla="*/ 2232660 h 6860539"/>
              <a:gd name="connsiteX326" fmla="*/ 10314940 w 12191999"/>
              <a:gd name="connsiteY326" fmla="*/ 2231390 h 6860539"/>
              <a:gd name="connsiteX327" fmla="*/ 10369550 w 12191999"/>
              <a:gd name="connsiteY327" fmla="*/ 2468880 h 6860539"/>
              <a:gd name="connsiteX328" fmla="*/ 11248390 w 12191999"/>
              <a:gd name="connsiteY328" fmla="*/ 1278890 h 6860539"/>
              <a:gd name="connsiteX329" fmla="*/ 11413490 w 12191999"/>
              <a:gd name="connsiteY329" fmla="*/ 1290320 h 6860539"/>
              <a:gd name="connsiteX330" fmla="*/ 10321290 w 12191999"/>
              <a:gd name="connsiteY330" fmla="*/ 2222500 h 6860539"/>
              <a:gd name="connsiteX331" fmla="*/ 10148570 w 12191999"/>
              <a:gd name="connsiteY331" fmla="*/ 2012950 h 6860539"/>
              <a:gd name="connsiteX332" fmla="*/ 11248390 w 12191999"/>
              <a:gd name="connsiteY332" fmla="*/ 1278890 h 6860539"/>
              <a:gd name="connsiteX333" fmla="*/ 10146030 w 12191999"/>
              <a:gd name="connsiteY333" fmla="*/ 2021840 h 6860539"/>
              <a:gd name="connsiteX334" fmla="*/ 10312400 w 12191999"/>
              <a:gd name="connsiteY334" fmla="*/ 2223770 h 6860539"/>
              <a:gd name="connsiteX335" fmla="*/ 10251440 w 12191999"/>
              <a:gd name="connsiteY335" fmla="*/ 2225040 h 6860539"/>
              <a:gd name="connsiteX336" fmla="*/ 10086340 w 12191999"/>
              <a:gd name="connsiteY336" fmla="*/ 2213610 h 6860539"/>
              <a:gd name="connsiteX337" fmla="*/ 10146030 w 12191999"/>
              <a:gd name="connsiteY337" fmla="*/ 2021840 h 6860539"/>
              <a:gd name="connsiteX338" fmla="*/ 9578340 w 12191999"/>
              <a:gd name="connsiteY338" fmla="*/ 1908810 h 6860539"/>
              <a:gd name="connsiteX339" fmla="*/ 9809480 w 12191999"/>
              <a:gd name="connsiteY339" fmla="*/ 1908810 h 6860539"/>
              <a:gd name="connsiteX340" fmla="*/ 10139680 w 12191999"/>
              <a:gd name="connsiteY340" fmla="*/ 2016760 h 6860539"/>
              <a:gd name="connsiteX341" fmla="*/ 10078720 w 12191999"/>
              <a:gd name="connsiteY341" fmla="*/ 2212340 h 6860539"/>
              <a:gd name="connsiteX342" fmla="*/ 9457690 w 12191999"/>
              <a:gd name="connsiteY342" fmla="*/ 1921510 h 6860539"/>
              <a:gd name="connsiteX343" fmla="*/ 9578340 w 12191999"/>
              <a:gd name="connsiteY343" fmla="*/ 1908810 h 6860539"/>
              <a:gd name="connsiteX344" fmla="*/ 9020810 w 12191999"/>
              <a:gd name="connsiteY344" fmla="*/ 2418080 h 6860539"/>
              <a:gd name="connsiteX345" fmla="*/ 9574530 w 12191999"/>
              <a:gd name="connsiteY345" fmla="*/ 3028950 h 6860539"/>
              <a:gd name="connsiteX346" fmla="*/ 9018270 w 12191999"/>
              <a:gd name="connsiteY346" fmla="*/ 2468880 h 6860539"/>
              <a:gd name="connsiteX347" fmla="*/ 9020810 w 12191999"/>
              <a:gd name="connsiteY347" fmla="*/ 2418080 h 6860539"/>
              <a:gd name="connsiteX348" fmla="*/ 6388100 w 12191999"/>
              <a:gd name="connsiteY348" fmla="*/ 666750 h 6860539"/>
              <a:gd name="connsiteX349" fmla="*/ 7138670 w 12191999"/>
              <a:gd name="connsiteY349" fmla="*/ 848360 h 6860539"/>
              <a:gd name="connsiteX350" fmla="*/ 6602730 w 12191999"/>
              <a:gd name="connsiteY350" fmla="*/ 1032510 h 6860539"/>
              <a:gd name="connsiteX351" fmla="*/ 6243320 w 12191999"/>
              <a:gd name="connsiteY351" fmla="*/ 1032510 h 6860539"/>
              <a:gd name="connsiteX352" fmla="*/ 5680710 w 12191999"/>
              <a:gd name="connsiteY352" fmla="*/ 826770 h 6860539"/>
              <a:gd name="connsiteX353" fmla="*/ 6388100 w 12191999"/>
              <a:gd name="connsiteY353" fmla="*/ 666750 h 6860539"/>
              <a:gd name="connsiteX354" fmla="*/ 4598670 w 12191999"/>
              <a:gd name="connsiteY354" fmla="*/ 2647950 h 6860539"/>
              <a:gd name="connsiteX355" fmla="*/ 4182110 w 12191999"/>
              <a:gd name="connsiteY355" fmla="*/ 2231390 h 6860539"/>
              <a:gd name="connsiteX356" fmla="*/ 4598670 w 12191999"/>
              <a:gd name="connsiteY356" fmla="*/ 1814830 h 6860539"/>
              <a:gd name="connsiteX357" fmla="*/ 4796790 w 12191999"/>
              <a:gd name="connsiteY357" fmla="*/ 1865630 h 6860539"/>
              <a:gd name="connsiteX358" fmla="*/ 4735830 w 12191999"/>
              <a:gd name="connsiteY358" fmla="*/ 2311400 h 6860539"/>
              <a:gd name="connsiteX359" fmla="*/ 4763770 w 12191999"/>
              <a:gd name="connsiteY359" fmla="*/ 2614930 h 6860539"/>
              <a:gd name="connsiteX360" fmla="*/ 4598670 w 12191999"/>
              <a:gd name="connsiteY360" fmla="*/ 2647950 h 6860539"/>
              <a:gd name="connsiteX361" fmla="*/ 4744720 w 12191999"/>
              <a:gd name="connsiteY361" fmla="*/ 2311400 h 6860539"/>
              <a:gd name="connsiteX362" fmla="*/ 4804410 w 12191999"/>
              <a:gd name="connsiteY362" fmla="*/ 1870710 h 6860539"/>
              <a:gd name="connsiteX363" fmla="*/ 5015230 w 12191999"/>
              <a:gd name="connsiteY363" fmla="*/ 2232660 h 6860539"/>
              <a:gd name="connsiteX364" fmla="*/ 4771390 w 12191999"/>
              <a:gd name="connsiteY364" fmla="*/ 2611120 h 6860539"/>
              <a:gd name="connsiteX365" fmla="*/ 4744720 w 12191999"/>
              <a:gd name="connsiteY365" fmla="*/ 2311400 h 6860539"/>
              <a:gd name="connsiteX366" fmla="*/ 4772660 w 12191999"/>
              <a:gd name="connsiteY366" fmla="*/ 2618740 h 6860539"/>
              <a:gd name="connsiteX367" fmla="*/ 5022850 w 12191999"/>
              <a:gd name="connsiteY367" fmla="*/ 2231390 h 6860539"/>
              <a:gd name="connsiteX368" fmla="*/ 4805680 w 12191999"/>
              <a:gd name="connsiteY368" fmla="*/ 1861820 h 6860539"/>
              <a:gd name="connsiteX369" fmla="*/ 5673090 w 12191999"/>
              <a:gd name="connsiteY369" fmla="*/ 829310 h 6860539"/>
              <a:gd name="connsiteX370" fmla="*/ 6243320 w 12191999"/>
              <a:gd name="connsiteY370" fmla="*/ 1038860 h 6860539"/>
              <a:gd name="connsiteX371" fmla="*/ 6602730 w 12191999"/>
              <a:gd name="connsiteY371" fmla="*/ 1038860 h 6860539"/>
              <a:gd name="connsiteX372" fmla="*/ 7146290 w 12191999"/>
              <a:gd name="connsiteY372" fmla="*/ 850900 h 6860539"/>
              <a:gd name="connsiteX373" fmla="*/ 8031480 w 12191999"/>
              <a:gd name="connsiteY373" fmla="*/ 2310130 h 6860539"/>
              <a:gd name="connsiteX374" fmla="*/ 8025130 w 12191999"/>
              <a:gd name="connsiteY374" fmla="*/ 2461260 h 6860539"/>
              <a:gd name="connsiteX375" fmla="*/ 7501890 w 12191999"/>
              <a:gd name="connsiteY375" fmla="*/ 3380740 h 6860539"/>
              <a:gd name="connsiteX376" fmla="*/ 7501890 w 12191999"/>
              <a:gd name="connsiteY376" fmla="*/ 3519170 h 6860539"/>
              <a:gd name="connsiteX377" fmla="*/ 6388100 w 12191999"/>
              <a:gd name="connsiteY377" fmla="*/ 3954780 h 6860539"/>
              <a:gd name="connsiteX378" fmla="*/ 5773420 w 12191999"/>
              <a:gd name="connsiteY378" fmla="*/ 3835400 h 6860539"/>
              <a:gd name="connsiteX379" fmla="*/ 4852670 w 12191999"/>
              <a:gd name="connsiteY379" fmla="*/ 2898140 h 6860539"/>
              <a:gd name="connsiteX380" fmla="*/ 4772660 w 12191999"/>
              <a:gd name="connsiteY380" fmla="*/ 2618740 h 6860539"/>
              <a:gd name="connsiteX381" fmla="*/ 8025130 w 12191999"/>
              <a:gd name="connsiteY381" fmla="*/ 2471420 h 6860539"/>
              <a:gd name="connsiteX382" fmla="*/ 7510780 w 12191999"/>
              <a:gd name="connsiteY382" fmla="*/ 3512820 h 6860539"/>
              <a:gd name="connsiteX383" fmla="*/ 7510780 w 12191999"/>
              <a:gd name="connsiteY383" fmla="*/ 3382010 h 6860539"/>
              <a:gd name="connsiteX384" fmla="*/ 8025130 w 12191999"/>
              <a:gd name="connsiteY384" fmla="*/ 2471420 h 6860539"/>
              <a:gd name="connsiteX385" fmla="*/ 5764530 w 12191999"/>
              <a:gd name="connsiteY385" fmla="*/ 3832860 h 6860539"/>
              <a:gd name="connsiteX386" fmla="*/ 4856480 w 12191999"/>
              <a:gd name="connsiteY386" fmla="*/ 2908300 h 6860539"/>
              <a:gd name="connsiteX387" fmla="*/ 5764530 w 12191999"/>
              <a:gd name="connsiteY387" fmla="*/ 3832860 h 6860539"/>
              <a:gd name="connsiteX388" fmla="*/ 3408680 w 12191999"/>
              <a:gd name="connsiteY388" fmla="*/ 4069080 h 6860539"/>
              <a:gd name="connsiteX389" fmla="*/ 3561080 w 12191999"/>
              <a:gd name="connsiteY389" fmla="*/ 3484880 h 6860539"/>
              <a:gd name="connsiteX390" fmla="*/ 4017010 w 12191999"/>
              <a:gd name="connsiteY390" fmla="*/ 4349750 h 6860539"/>
              <a:gd name="connsiteX391" fmla="*/ 3731260 w 12191999"/>
              <a:gd name="connsiteY391" fmla="*/ 4316730 h 6860539"/>
              <a:gd name="connsiteX392" fmla="*/ 3434080 w 12191999"/>
              <a:gd name="connsiteY392" fmla="*/ 4316730 h 6860539"/>
              <a:gd name="connsiteX393" fmla="*/ 3408680 w 12191999"/>
              <a:gd name="connsiteY393" fmla="*/ 4069080 h 6860539"/>
              <a:gd name="connsiteX394" fmla="*/ 4039870 w 12191999"/>
              <a:gd name="connsiteY394" fmla="*/ 4479290 h 6860539"/>
              <a:gd name="connsiteX395" fmla="*/ 4027170 w 12191999"/>
              <a:gd name="connsiteY395" fmla="*/ 4359910 h 6860539"/>
              <a:gd name="connsiteX396" fmla="*/ 4923790 w 12191999"/>
              <a:gd name="connsiteY396" fmla="*/ 5213350 h 6860539"/>
              <a:gd name="connsiteX397" fmla="*/ 4598670 w 12191999"/>
              <a:gd name="connsiteY397" fmla="*/ 5259070 h 6860539"/>
              <a:gd name="connsiteX398" fmla="*/ 4042410 w 12191999"/>
              <a:gd name="connsiteY398" fmla="*/ 5120640 h 6860539"/>
              <a:gd name="connsiteX399" fmla="*/ 4042410 w 12191999"/>
              <a:gd name="connsiteY399" fmla="*/ 4479290 h 6860539"/>
              <a:gd name="connsiteX400" fmla="*/ 4039870 w 12191999"/>
              <a:gd name="connsiteY400" fmla="*/ 4479290 h 6860539"/>
              <a:gd name="connsiteX401" fmla="*/ 4032250 w 12191999"/>
              <a:gd name="connsiteY401" fmla="*/ 4484370 h 6860539"/>
              <a:gd name="connsiteX402" fmla="*/ 4032250 w 12191999"/>
              <a:gd name="connsiteY402" fmla="*/ 4488180 h 6860539"/>
              <a:gd name="connsiteX403" fmla="*/ 4034790 w 12191999"/>
              <a:gd name="connsiteY403" fmla="*/ 4488180 h 6860539"/>
              <a:gd name="connsiteX404" fmla="*/ 4034790 w 12191999"/>
              <a:gd name="connsiteY404" fmla="*/ 5116830 h 6860539"/>
              <a:gd name="connsiteX405" fmla="*/ 3436620 w 12191999"/>
              <a:gd name="connsiteY405" fmla="*/ 4325620 h 6860539"/>
              <a:gd name="connsiteX406" fmla="*/ 3732530 w 12191999"/>
              <a:gd name="connsiteY406" fmla="*/ 4325620 h 6860539"/>
              <a:gd name="connsiteX407" fmla="*/ 4018280 w 12191999"/>
              <a:gd name="connsiteY407" fmla="*/ 4358640 h 6860539"/>
              <a:gd name="connsiteX408" fmla="*/ 4032250 w 12191999"/>
              <a:gd name="connsiteY408" fmla="*/ 4484370 h 6860539"/>
              <a:gd name="connsiteX409" fmla="*/ 3763010 w 12191999"/>
              <a:gd name="connsiteY409" fmla="*/ 6809740 h 6860539"/>
              <a:gd name="connsiteX410" fmla="*/ 3732530 w 12191999"/>
              <a:gd name="connsiteY410" fmla="*/ 6809740 h 6860539"/>
              <a:gd name="connsiteX411" fmla="*/ 3220720 w 12191999"/>
              <a:gd name="connsiteY411" fmla="*/ 6809740 h 6860539"/>
              <a:gd name="connsiteX412" fmla="*/ 1977390 w 12191999"/>
              <a:gd name="connsiteY412" fmla="*/ 5566410 h 6860539"/>
              <a:gd name="connsiteX413" fmla="*/ 3220720 w 12191999"/>
              <a:gd name="connsiteY413" fmla="*/ 4323080 h 6860539"/>
              <a:gd name="connsiteX414" fmla="*/ 3427730 w 12191999"/>
              <a:gd name="connsiteY414" fmla="*/ 4323080 h 6860539"/>
              <a:gd name="connsiteX415" fmla="*/ 4033520 w 12191999"/>
              <a:gd name="connsiteY415" fmla="*/ 5123180 h 6860539"/>
              <a:gd name="connsiteX416" fmla="*/ 4033520 w 12191999"/>
              <a:gd name="connsiteY416" fmla="*/ 5952490 h 6860539"/>
              <a:gd name="connsiteX417" fmla="*/ 3763010 w 12191999"/>
              <a:gd name="connsiteY417" fmla="*/ 6809740 h 6860539"/>
              <a:gd name="connsiteX418" fmla="*/ 4146550 w 12191999"/>
              <a:gd name="connsiteY418" fmla="*/ 6739890 h 6860539"/>
              <a:gd name="connsiteX419" fmla="*/ 4900930 w 12191999"/>
              <a:gd name="connsiteY419" fmla="*/ 5993130 h 6860539"/>
              <a:gd name="connsiteX420" fmla="*/ 4146550 w 12191999"/>
              <a:gd name="connsiteY420" fmla="*/ 6739890 h 6860539"/>
              <a:gd name="connsiteX421" fmla="*/ 4975860 w 12191999"/>
              <a:gd name="connsiteY421" fmla="*/ 5567680 h 6860539"/>
              <a:gd name="connsiteX422" fmla="*/ 4903470 w 12191999"/>
              <a:gd name="connsiteY422" fmla="*/ 5984240 h 6860539"/>
              <a:gd name="connsiteX423" fmla="*/ 4138930 w 12191999"/>
              <a:gd name="connsiteY423" fmla="*/ 6742430 h 6860539"/>
              <a:gd name="connsiteX424" fmla="*/ 3771900 w 12191999"/>
              <a:gd name="connsiteY424" fmla="*/ 6809740 h 6860539"/>
              <a:gd name="connsiteX425" fmla="*/ 4041140 w 12191999"/>
              <a:gd name="connsiteY425" fmla="*/ 5953760 h 6860539"/>
              <a:gd name="connsiteX426" fmla="*/ 4041140 w 12191999"/>
              <a:gd name="connsiteY426" fmla="*/ 5128260 h 6860539"/>
              <a:gd name="connsiteX427" fmla="*/ 4041140 w 12191999"/>
              <a:gd name="connsiteY427" fmla="*/ 5128260 h 6860539"/>
              <a:gd name="connsiteX428" fmla="*/ 4597400 w 12191999"/>
              <a:gd name="connsiteY428" fmla="*/ 5265420 h 6860539"/>
              <a:gd name="connsiteX429" fmla="*/ 4925060 w 12191999"/>
              <a:gd name="connsiteY429" fmla="*/ 5219700 h 6860539"/>
              <a:gd name="connsiteX430" fmla="*/ 4975860 w 12191999"/>
              <a:gd name="connsiteY430" fmla="*/ 5567680 h 6860539"/>
              <a:gd name="connsiteX431" fmla="*/ 5219700 w 12191999"/>
              <a:gd name="connsiteY431" fmla="*/ 5082540 h 6860539"/>
              <a:gd name="connsiteX432" fmla="*/ 5219700 w 12191999"/>
              <a:gd name="connsiteY432" fmla="*/ 5083810 h 6860539"/>
              <a:gd name="connsiteX433" fmla="*/ 4932680 w 12191999"/>
              <a:gd name="connsiteY433" fmla="*/ 5210810 h 6860539"/>
              <a:gd name="connsiteX434" fmla="*/ 4027170 w 12191999"/>
              <a:gd name="connsiteY434" fmla="*/ 4351020 h 6860539"/>
              <a:gd name="connsiteX435" fmla="*/ 4027170 w 12191999"/>
              <a:gd name="connsiteY435" fmla="*/ 4351020 h 6860539"/>
              <a:gd name="connsiteX436" fmla="*/ 3567430 w 12191999"/>
              <a:gd name="connsiteY436" fmla="*/ 3477260 h 6860539"/>
              <a:gd name="connsiteX437" fmla="*/ 4599940 w 12191999"/>
              <a:gd name="connsiteY437" fmla="*/ 2879090 h 6860539"/>
              <a:gd name="connsiteX438" fmla="*/ 4847590 w 12191999"/>
              <a:gd name="connsiteY438" fmla="*/ 2904490 h 6860539"/>
              <a:gd name="connsiteX439" fmla="*/ 5252720 w 12191999"/>
              <a:gd name="connsiteY439" fmla="*/ 3468370 h 6860539"/>
              <a:gd name="connsiteX440" fmla="*/ 5767070 w 12191999"/>
              <a:gd name="connsiteY440" fmla="*/ 3840480 h 6860539"/>
              <a:gd name="connsiteX441" fmla="*/ 5788660 w 12191999"/>
              <a:gd name="connsiteY441" fmla="*/ 4067810 h 6860539"/>
              <a:gd name="connsiteX442" fmla="*/ 5773420 w 12191999"/>
              <a:gd name="connsiteY442" fmla="*/ 4257040 h 6860539"/>
              <a:gd name="connsiteX443" fmla="*/ 5375910 w 12191999"/>
              <a:gd name="connsiteY443" fmla="*/ 4574540 h 6860539"/>
              <a:gd name="connsiteX444" fmla="*/ 5219700 w 12191999"/>
              <a:gd name="connsiteY444" fmla="*/ 5074920 h 6860539"/>
              <a:gd name="connsiteX445" fmla="*/ 5219700 w 12191999"/>
              <a:gd name="connsiteY445" fmla="*/ 5082540 h 6860539"/>
              <a:gd name="connsiteX446" fmla="*/ 5227320 w 12191999"/>
              <a:gd name="connsiteY446" fmla="*/ 5074920 h 6860539"/>
              <a:gd name="connsiteX447" fmla="*/ 5772150 w 12191999"/>
              <a:gd name="connsiteY447" fmla="*/ 4265930 h 6860539"/>
              <a:gd name="connsiteX448" fmla="*/ 5227320 w 12191999"/>
              <a:gd name="connsiteY448" fmla="*/ 5078730 h 6860539"/>
              <a:gd name="connsiteX449" fmla="*/ 5227320 w 12191999"/>
              <a:gd name="connsiteY449" fmla="*/ 5074920 h 6860539"/>
              <a:gd name="connsiteX450" fmla="*/ 7010400 w 12191999"/>
              <a:gd name="connsiteY450" fmla="*/ 5491480 h 6860539"/>
              <a:gd name="connsiteX451" fmla="*/ 7010400 w 12191999"/>
              <a:gd name="connsiteY451" fmla="*/ 5750560 h 6860539"/>
              <a:gd name="connsiteX452" fmla="*/ 6459220 w 12191999"/>
              <a:gd name="connsiteY452" fmla="*/ 5947410 h 6860539"/>
              <a:gd name="connsiteX453" fmla="*/ 6099810 w 12191999"/>
              <a:gd name="connsiteY453" fmla="*/ 5947410 h 6860539"/>
              <a:gd name="connsiteX454" fmla="*/ 5486400 w 12191999"/>
              <a:gd name="connsiteY454" fmla="*/ 5695950 h 6860539"/>
              <a:gd name="connsiteX455" fmla="*/ 5227320 w 12191999"/>
              <a:gd name="connsiteY455" fmla="*/ 5088890 h 6860539"/>
              <a:gd name="connsiteX456" fmla="*/ 5779770 w 12191999"/>
              <a:gd name="connsiteY456" fmla="*/ 4264660 h 6860539"/>
              <a:gd name="connsiteX457" fmla="*/ 6098540 w 12191999"/>
              <a:gd name="connsiteY457" fmla="*/ 4204970 h 6860539"/>
              <a:gd name="connsiteX458" fmla="*/ 6457950 w 12191999"/>
              <a:gd name="connsiteY458" fmla="*/ 4204970 h 6860539"/>
              <a:gd name="connsiteX459" fmla="*/ 7048500 w 12191999"/>
              <a:gd name="connsiteY459" fmla="*/ 4434840 h 6860539"/>
              <a:gd name="connsiteX460" fmla="*/ 7326630 w 12191999"/>
              <a:gd name="connsiteY460" fmla="*/ 4996180 h 6860539"/>
              <a:gd name="connsiteX461" fmla="*/ 7010400 w 12191999"/>
              <a:gd name="connsiteY461" fmla="*/ 5491480 h 6860539"/>
              <a:gd name="connsiteX462" fmla="*/ 7018020 w 12191999"/>
              <a:gd name="connsiteY462" fmla="*/ 5745480 h 6860539"/>
              <a:gd name="connsiteX463" fmla="*/ 7018020 w 12191999"/>
              <a:gd name="connsiteY463" fmla="*/ 5492750 h 6860539"/>
              <a:gd name="connsiteX464" fmla="*/ 7327900 w 12191999"/>
              <a:gd name="connsiteY464" fmla="*/ 5003800 h 6860539"/>
              <a:gd name="connsiteX465" fmla="*/ 7330440 w 12191999"/>
              <a:gd name="connsiteY465" fmla="*/ 5076190 h 6860539"/>
              <a:gd name="connsiteX466" fmla="*/ 7018020 w 12191999"/>
              <a:gd name="connsiteY466" fmla="*/ 5745480 h 6860539"/>
              <a:gd name="connsiteX467" fmla="*/ 7923530 w 12191999"/>
              <a:gd name="connsiteY467" fmla="*/ 5082540 h 6860539"/>
              <a:gd name="connsiteX468" fmla="*/ 7559040 w 12191999"/>
              <a:gd name="connsiteY468" fmla="*/ 4944110 h 6860539"/>
              <a:gd name="connsiteX469" fmla="*/ 7334250 w 12191999"/>
              <a:gd name="connsiteY469" fmla="*/ 4992370 h 6860539"/>
              <a:gd name="connsiteX470" fmla="*/ 7053580 w 12191999"/>
              <a:gd name="connsiteY470" fmla="*/ 4428490 h 6860539"/>
              <a:gd name="connsiteX471" fmla="*/ 6457950 w 12191999"/>
              <a:gd name="connsiteY471" fmla="*/ 4196080 h 6860539"/>
              <a:gd name="connsiteX472" fmla="*/ 6098540 w 12191999"/>
              <a:gd name="connsiteY472" fmla="*/ 4196080 h 6860539"/>
              <a:gd name="connsiteX473" fmla="*/ 5781040 w 12191999"/>
              <a:gd name="connsiteY473" fmla="*/ 4255770 h 6860539"/>
              <a:gd name="connsiteX474" fmla="*/ 5795010 w 12191999"/>
              <a:gd name="connsiteY474" fmla="*/ 4070350 h 6860539"/>
              <a:gd name="connsiteX475" fmla="*/ 5773420 w 12191999"/>
              <a:gd name="connsiteY475" fmla="*/ 3846830 h 6860539"/>
              <a:gd name="connsiteX476" fmla="*/ 6386830 w 12191999"/>
              <a:gd name="connsiteY476" fmla="*/ 3964940 h 6860539"/>
              <a:gd name="connsiteX477" fmla="*/ 7500620 w 12191999"/>
              <a:gd name="connsiteY477" fmla="*/ 3531870 h 6860539"/>
              <a:gd name="connsiteX478" fmla="*/ 7500620 w 12191999"/>
              <a:gd name="connsiteY478" fmla="*/ 3821430 h 6860539"/>
              <a:gd name="connsiteX479" fmla="*/ 8157211 w 12191999"/>
              <a:gd name="connsiteY479" fmla="*/ 4808220 h 6860539"/>
              <a:gd name="connsiteX480" fmla="*/ 7923530 w 12191999"/>
              <a:gd name="connsiteY480" fmla="*/ 5082540 h 6860539"/>
              <a:gd name="connsiteX481" fmla="*/ 8572500 w 12191999"/>
              <a:gd name="connsiteY481" fmla="*/ 4880610 h 6860539"/>
              <a:gd name="connsiteX482" fmla="*/ 8172450 w 12191999"/>
              <a:gd name="connsiteY482" fmla="*/ 4803140 h 6860539"/>
              <a:gd name="connsiteX483" fmla="*/ 9058910 w 12191999"/>
              <a:gd name="connsiteY483" fmla="*/ 4302760 h 6860539"/>
              <a:gd name="connsiteX484" fmla="*/ 9053830 w 12191999"/>
              <a:gd name="connsiteY484" fmla="*/ 4392930 h 6860539"/>
              <a:gd name="connsiteX485" fmla="*/ 9122410 w 12191999"/>
              <a:gd name="connsiteY485" fmla="*/ 4726940 h 6860539"/>
              <a:gd name="connsiteX486" fmla="*/ 8572500 w 12191999"/>
              <a:gd name="connsiteY486" fmla="*/ 4880610 h 6860539"/>
              <a:gd name="connsiteX487" fmla="*/ 9062720 w 12191999"/>
              <a:gd name="connsiteY487" fmla="*/ 4392930 h 6860539"/>
              <a:gd name="connsiteX488" fmla="*/ 9067800 w 12191999"/>
              <a:gd name="connsiteY488" fmla="*/ 4300220 h 6860539"/>
              <a:gd name="connsiteX489" fmla="*/ 9549130 w 12191999"/>
              <a:gd name="connsiteY489" fmla="*/ 4236720 h 6860539"/>
              <a:gd name="connsiteX490" fmla="*/ 9130030 w 12191999"/>
              <a:gd name="connsiteY490" fmla="*/ 4723130 h 6860539"/>
              <a:gd name="connsiteX491" fmla="*/ 9062720 w 12191999"/>
              <a:gd name="connsiteY491" fmla="*/ 4392930 h 6860539"/>
              <a:gd name="connsiteX492" fmla="*/ 9069070 w 12191999"/>
              <a:gd name="connsiteY492" fmla="*/ 4292600 h 6860539"/>
              <a:gd name="connsiteX493" fmla="*/ 9635490 w 12191999"/>
              <a:gd name="connsiteY493" fmla="*/ 3599180 h 6860539"/>
              <a:gd name="connsiteX494" fmla="*/ 9635490 w 12191999"/>
              <a:gd name="connsiteY494" fmla="*/ 3818890 h 6860539"/>
              <a:gd name="connsiteX495" fmla="*/ 9552940 w 12191999"/>
              <a:gd name="connsiteY495" fmla="*/ 4229100 h 6860539"/>
              <a:gd name="connsiteX496" fmla="*/ 9069070 w 12191999"/>
              <a:gd name="connsiteY496" fmla="*/ 4292600 h 6860539"/>
              <a:gd name="connsiteX497" fmla="*/ 9899650 w 12191999"/>
              <a:gd name="connsiteY497" fmla="*/ 5229860 h 6860539"/>
              <a:gd name="connsiteX498" fmla="*/ 9133840 w 12191999"/>
              <a:gd name="connsiteY498" fmla="*/ 4730750 h 6860539"/>
              <a:gd name="connsiteX499" fmla="*/ 9558020 w 12191999"/>
              <a:gd name="connsiteY499" fmla="*/ 4237990 h 6860539"/>
              <a:gd name="connsiteX500" fmla="*/ 9570720 w 12191999"/>
              <a:gd name="connsiteY500" fmla="*/ 4237990 h 6860539"/>
              <a:gd name="connsiteX501" fmla="*/ 10712450 w 12191999"/>
              <a:gd name="connsiteY501" fmla="*/ 4594860 h 6860539"/>
              <a:gd name="connsiteX502" fmla="*/ 9899650 w 12191999"/>
              <a:gd name="connsiteY502" fmla="*/ 5229860 h 6860539"/>
              <a:gd name="connsiteX503" fmla="*/ 9643110 w 12191999"/>
              <a:gd name="connsiteY503" fmla="*/ 3596640 h 6860539"/>
              <a:gd name="connsiteX504" fmla="*/ 9899650 w 12191999"/>
              <a:gd name="connsiteY504" fmla="*/ 3556000 h 6860539"/>
              <a:gd name="connsiteX505" fmla="*/ 10736580 w 12191999"/>
              <a:gd name="connsiteY505" fmla="*/ 4392930 h 6860539"/>
              <a:gd name="connsiteX506" fmla="*/ 10713720 w 12191999"/>
              <a:gd name="connsiteY506" fmla="*/ 4584700 h 6860539"/>
              <a:gd name="connsiteX507" fmla="*/ 9569450 w 12191999"/>
              <a:gd name="connsiteY507" fmla="*/ 4229100 h 6860539"/>
              <a:gd name="connsiteX508" fmla="*/ 9560560 w 12191999"/>
              <a:gd name="connsiteY508" fmla="*/ 4229100 h 6860539"/>
              <a:gd name="connsiteX509" fmla="*/ 9641840 w 12191999"/>
              <a:gd name="connsiteY509" fmla="*/ 3818890 h 6860539"/>
              <a:gd name="connsiteX510" fmla="*/ 9641840 w 12191999"/>
              <a:gd name="connsiteY510" fmla="*/ 3596640 h 6860539"/>
              <a:gd name="connsiteX511" fmla="*/ 9635490 w 12191999"/>
              <a:gd name="connsiteY511" fmla="*/ 3382010 h 6860539"/>
              <a:gd name="connsiteX512" fmla="*/ 9635490 w 12191999"/>
              <a:gd name="connsiteY512" fmla="*/ 3591560 h 6860539"/>
              <a:gd name="connsiteX513" fmla="*/ 9061450 w 12191999"/>
              <a:gd name="connsiteY513" fmla="*/ 4295140 h 6860539"/>
              <a:gd name="connsiteX514" fmla="*/ 9061450 w 12191999"/>
              <a:gd name="connsiteY514" fmla="*/ 4295140 h 6860539"/>
              <a:gd name="connsiteX515" fmla="*/ 8166100 w 12191999"/>
              <a:gd name="connsiteY515" fmla="*/ 4800600 h 6860539"/>
              <a:gd name="connsiteX516" fmla="*/ 7512050 w 12191999"/>
              <a:gd name="connsiteY516" fmla="*/ 3820160 h 6860539"/>
              <a:gd name="connsiteX517" fmla="*/ 7512050 w 12191999"/>
              <a:gd name="connsiteY517" fmla="*/ 3524250 h 6860539"/>
              <a:gd name="connsiteX518" fmla="*/ 8034020 w 12191999"/>
              <a:gd name="connsiteY518" fmla="*/ 2467610 h 6860539"/>
              <a:gd name="connsiteX519" fmla="*/ 8573770 w 12191999"/>
              <a:gd name="connsiteY519" fmla="*/ 2320290 h 6860539"/>
              <a:gd name="connsiteX520" fmla="*/ 9014460 w 12191999"/>
              <a:gd name="connsiteY520" fmla="*/ 2415540 h 6860539"/>
              <a:gd name="connsiteX521" fmla="*/ 9011920 w 12191999"/>
              <a:gd name="connsiteY521" fmla="*/ 2470150 h 6860539"/>
              <a:gd name="connsiteX522" fmla="*/ 9578340 w 12191999"/>
              <a:gd name="connsiteY522" fmla="*/ 3037840 h 6860539"/>
              <a:gd name="connsiteX523" fmla="*/ 9635490 w 12191999"/>
              <a:gd name="connsiteY523" fmla="*/ 3382010 h 6860539"/>
              <a:gd name="connsiteX524" fmla="*/ 9583420 w 12191999"/>
              <a:gd name="connsiteY524" fmla="*/ 3028950 h 6860539"/>
              <a:gd name="connsiteX525" fmla="*/ 9022080 w 12191999"/>
              <a:gd name="connsiteY525" fmla="*/ 2410460 h 6860539"/>
              <a:gd name="connsiteX526" fmla="*/ 9450070 w 12191999"/>
              <a:gd name="connsiteY526" fmla="*/ 1924050 h 6860539"/>
              <a:gd name="connsiteX527" fmla="*/ 10078720 w 12191999"/>
              <a:gd name="connsiteY527" fmla="*/ 2219960 h 6860539"/>
              <a:gd name="connsiteX528" fmla="*/ 10078720 w 12191999"/>
              <a:gd name="connsiteY528" fmla="*/ 2219960 h 6860539"/>
              <a:gd name="connsiteX529" fmla="*/ 10053320 w 12191999"/>
              <a:gd name="connsiteY529" fmla="*/ 2468880 h 6860539"/>
              <a:gd name="connsiteX530" fmla="*/ 10142220 w 12191999"/>
              <a:gd name="connsiteY530" fmla="*/ 2921000 h 6860539"/>
              <a:gd name="connsiteX531" fmla="*/ 9812020 w 12191999"/>
              <a:gd name="connsiteY531" fmla="*/ 3028950 h 6860539"/>
              <a:gd name="connsiteX532" fmla="*/ 9583420 w 12191999"/>
              <a:gd name="connsiteY532" fmla="*/ 3028950 h 68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1999" h="6860539">
                <a:moveTo>
                  <a:pt x="10143490" y="2928620"/>
                </a:moveTo>
                <a:cubicBezTo>
                  <a:pt x="10330180" y="3376930"/>
                  <a:pt x="10763250" y="3666490"/>
                  <a:pt x="11249660" y="3666490"/>
                </a:cubicBezTo>
                <a:cubicBezTo>
                  <a:pt x="11631930" y="3666490"/>
                  <a:pt x="11973560" y="3486150"/>
                  <a:pt x="12192000" y="3206750"/>
                </a:cubicBezTo>
                <a:lnTo>
                  <a:pt x="12192000" y="3194050"/>
                </a:lnTo>
                <a:cubicBezTo>
                  <a:pt x="11974830" y="3477260"/>
                  <a:pt x="11633200" y="3658870"/>
                  <a:pt x="11249660" y="3658870"/>
                </a:cubicBezTo>
                <a:cubicBezTo>
                  <a:pt x="10765790" y="3658870"/>
                  <a:pt x="10335260" y="3370580"/>
                  <a:pt x="10149840" y="2924810"/>
                </a:cubicBezTo>
                <a:cubicBezTo>
                  <a:pt x="10292080" y="2818130"/>
                  <a:pt x="10378440" y="2647950"/>
                  <a:pt x="10378440" y="2470150"/>
                </a:cubicBezTo>
                <a:cubicBezTo>
                  <a:pt x="10378440" y="2386330"/>
                  <a:pt x="10360660" y="2306320"/>
                  <a:pt x="10326370" y="2231390"/>
                </a:cubicBezTo>
                <a:lnTo>
                  <a:pt x="10326370" y="2231390"/>
                </a:lnTo>
                <a:cubicBezTo>
                  <a:pt x="10858500" y="2199640"/>
                  <a:pt x="11309350" y="1813560"/>
                  <a:pt x="11422380" y="1292860"/>
                </a:cubicBezTo>
                <a:cubicBezTo>
                  <a:pt x="11701780" y="1333500"/>
                  <a:pt x="11958320" y="1473200"/>
                  <a:pt x="12145010" y="1686560"/>
                </a:cubicBezTo>
                <a:cubicBezTo>
                  <a:pt x="12161520" y="1705610"/>
                  <a:pt x="12176760" y="1724660"/>
                  <a:pt x="12192000" y="1744980"/>
                </a:cubicBezTo>
                <a:lnTo>
                  <a:pt x="12192000" y="1732280"/>
                </a:lnTo>
                <a:cubicBezTo>
                  <a:pt x="12178030" y="1715770"/>
                  <a:pt x="12165330" y="1697990"/>
                  <a:pt x="12150090" y="1681480"/>
                </a:cubicBezTo>
                <a:cubicBezTo>
                  <a:pt x="11962130" y="1466850"/>
                  <a:pt x="11704320" y="1325880"/>
                  <a:pt x="11422380" y="1285240"/>
                </a:cubicBezTo>
                <a:cubicBezTo>
                  <a:pt x="11440160" y="1203960"/>
                  <a:pt x="11447780" y="1120140"/>
                  <a:pt x="11447780" y="1036320"/>
                </a:cubicBezTo>
                <a:cubicBezTo>
                  <a:pt x="11447780" y="595630"/>
                  <a:pt x="11207750" y="209550"/>
                  <a:pt x="10853420" y="2540"/>
                </a:cubicBezTo>
                <a:lnTo>
                  <a:pt x="10838180" y="2540"/>
                </a:lnTo>
                <a:cubicBezTo>
                  <a:pt x="11198860" y="205740"/>
                  <a:pt x="11441430" y="593090"/>
                  <a:pt x="11441430" y="1035050"/>
                </a:cubicBezTo>
                <a:cubicBezTo>
                  <a:pt x="11441430" y="1117600"/>
                  <a:pt x="11432540" y="1201420"/>
                  <a:pt x="11416030" y="1282700"/>
                </a:cubicBezTo>
                <a:cubicBezTo>
                  <a:pt x="11361420" y="1275080"/>
                  <a:pt x="11304270" y="1271270"/>
                  <a:pt x="11249660" y="1271270"/>
                </a:cubicBezTo>
                <a:cubicBezTo>
                  <a:pt x="10763250" y="1271270"/>
                  <a:pt x="10330180" y="1560830"/>
                  <a:pt x="10143490" y="2009140"/>
                </a:cubicBezTo>
                <a:lnTo>
                  <a:pt x="10143490" y="2009140"/>
                </a:lnTo>
                <a:lnTo>
                  <a:pt x="10143490" y="2009140"/>
                </a:lnTo>
                <a:cubicBezTo>
                  <a:pt x="10045700" y="1938020"/>
                  <a:pt x="9931400" y="1901190"/>
                  <a:pt x="9810750" y="1901190"/>
                </a:cubicBezTo>
                <a:lnTo>
                  <a:pt x="9579610" y="1901190"/>
                </a:lnTo>
                <a:cubicBezTo>
                  <a:pt x="9536430" y="1901190"/>
                  <a:pt x="9494520" y="1906270"/>
                  <a:pt x="9452610" y="1915160"/>
                </a:cubicBezTo>
                <a:cubicBezTo>
                  <a:pt x="9204960" y="1690370"/>
                  <a:pt x="9063990" y="1369060"/>
                  <a:pt x="9063990" y="1035050"/>
                </a:cubicBezTo>
                <a:cubicBezTo>
                  <a:pt x="9063990" y="753110"/>
                  <a:pt x="9164320" y="480060"/>
                  <a:pt x="9345930" y="265430"/>
                </a:cubicBezTo>
                <a:lnTo>
                  <a:pt x="9461500" y="265430"/>
                </a:lnTo>
                <a:cubicBezTo>
                  <a:pt x="9667240" y="265430"/>
                  <a:pt x="9857740" y="162560"/>
                  <a:pt x="9973310" y="0"/>
                </a:cubicBezTo>
                <a:lnTo>
                  <a:pt x="9964420" y="0"/>
                </a:lnTo>
                <a:cubicBezTo>
                  <a:pt x="9848850" y="158750"/>
                  <a:pt x="9662160" y="257810"/>
                  <a:pt x="9461500" y="257810"/>
                </a:cubicBezTo>
                <a:lnTo>
                  <a:pt x="9352280" y="257810"/>
                </a:lnTo>
                <a:cubicBezTo>
                  <a:pt x="9442450" y="153670"/>
                  <a:pt x="9547860" y="67310"/>
                  <a:pt x="9665970" y="0"/>
                </a:cubicBezTo>
                <a:lnTo>
                  <a:pt x="9650730" y="0"/>
                </a:lnTo>
                <a:cubicBezTo>
                  <a:pt x="9535160" y="67310"/>
                  <a:pt x="9431020" y="153670"/>
                  <a:pt x="9342120" y="257810"/>
                </a:cubicBezTo>
                <a:lnTo>
                  <a:pt x="8625840" y="257810"/>
                </a:lnTo>
                <a:lnTo>
                  <a:pt x="8625840" y="256540"/>
                </a:lnTo>
                <a:lnTo>
                  <a:pt x="8622030" y="256540"/>
                </a:lnTo>
                <a:cubicBezTo>
                  <a:pt x="8596630" y="255270"/>
                  <a:pt x="8571230" y="251460"/>
                  <a:pt x="8545830" y="247650"/>
                </a:cubicBezTo>
                <a:lnTo>
                  <a:pt x="8545830" y="237490"/>
                </a:lnTo>
                <a:lnTo>
                  <a:pt x="8544560" y="233680"/>
                </a:lnTo>
                <a:lnTo>
                  <a:pt x="8544560" y="233680"/>
                </a:lnTo>
                <a:cubicBezTo>
                  <a:pt x="8538210" y="146050"/>
                  <a:pt x="8506460" y="66040"/>
                  <a:pt x="8455660" y="0"/>
                </a:cubicBezTo>
                <a:lnTo>
                  <a:pt x="8444230" y="0"/>
                </a:lnTo>
                <a:cubicBezTo>
                  <a:pt x="8497570" y="66040"/>
                  <a:pt x="8530590" y="147320"/>
                  <a:pt x="8535670" y="237490"/>
                </a:cubicBezTo>
                <a:lnTo>
                  <a:pt x="8536940" y="240030"/>
                </a:lnTo>
                <a:lnTo>
                  <a:pt x="8536940" y="246380"/>
                </a:lnTo>
                <a:cubicBezTo>
                  <a:pt x="8380730" y="217170"/>
                  <a:pt x="8244840" y="127000"/>
                  <a:pt x="8154670" y="1270"/>
                </a:cubicBezTo>
                <a:lnTo>
                  <a:pt x="8144511" y="1270"/>
                </a:lnTo>
                <a:cubicBezTo>
                  <a:pt x="8237220" y="130810"/>
                  <a:pt x="8376920" y="223520"/>
                  <a:pt x="8536940" y="255270"/>
                </a:cubicBezTo>
                <a:lnTo>
                  <a:pt x="8536940" y="803910"/>
                </a:lnTo>
                <a:cubicBezTo>
                  <a:pt x="8536940" y="1033780"/>
                  <a:pt x="8350250" y="1220470"/>
                  <a:pt x="8120380" y="1220470"/>
                </a:cubicBezTo>
                <a:cubicBezTo>
                  <a:pt x="7890511" y="1220470"/>
                  <a:pt x="7703820" y="1033780"/>
                  <a:pt x="7703820" y="803910"/>
                </a:cubicBezTo>
                <a:lnTo>
                  <a:pt x="7703820" y="242570"/>
                </a:lnTo>
                <a:lnTo>
                  <a:pt x="7705090" y="238760"/>
                </a:lnTo>
                <a:cubicBezTo>
                  <a:pt x="7710170" y="149860"/>
                  <a:pt x="7743190" y="67310"/>
                  <a:pt x="7796530" y="1270"/>
                </a:cubicBezTo>
                <a:lnTo>
                  <a:pt x="7786370" y="1270"/>
                </a:lnTo>
                <a:cubicBezTo>
                  <a:pt x="7735570" y="66040"/>
                  <a:pt x="7702550" y="147320"/>
                  <a:pt x="7697470" y="234950"/>
                </a:cubicBezTo>
                <a:lnTo>
                  <a:pt x="7696200" y="234950"/>
                </a:lnTo>
                <a:lnTo>
                  <a:pt x="7696200" y="805180"/>
                </a:lnTo>
                <a:cubicBezTo>
                  <a:pt x="7696200" y="1038860"/>
                  <a:pt x="7886700" y="1229360"/>
                  <a:pt x="8120380" y="1229360"/>
                </a:cubicBezTo>
                <a:cubicBezTo>
                  <a:pt x="8354061" y="1229360"/>
                  <a:pt x="8544560" y="1038860"/>
                  <a:pt x="8544560" y="805180"/>
                </a:cubicBezTo>
                <a:lnTo>
                  <a:pt x="8544560" y="256540"/>
                </a:lnTo>
                <a:cubicBezTo>
                  <a:pt x="8568690" y="260350"/>
                  <a:pt x="8592820" y="264160"/>
                  <a:pt x="8616950" y="265430"/>
                </a:cubicBezTo>
                <a:lnTo>
                  <a:pt x="8616950" y="266700"/>
                </a:lnTo>
                <a:lnTo>
                  <a:pt x="9334500" y="266700"/>
                </a:lnTo>
                <a:cubicBezTo>
                  <a:pt x="9154160" y="481330"/>
                  <a:pt x="9055100" y="754380"/>
                  <a:pt x="9055100" y="1036320"/>
                </a:cubicBezTo>
                <a:cubicBezTo>
                  <a:pt x="9055100" y="1370330"/>
                  <a:pt x="9196070" y="1691640"/>
                  <a:pt x="9442450" y="1918970"/>
                </a:cubicBezTo>
                <a:cubicBezTo>
                  <a:pt x="9211310" y="1976120"/>
                  <a:pt x="9039860" y="2171700"/>
                  <a:pt x="9014460" y="2407920"/>
                </a:cubicBezTo>
                <a:cubicBezTo>
                  <a:pt x="8874760" y="2344420"/>
                  <a:pt x="8726170" y="2312670"/>
                  <a:pt x="8572500" y="2312670"/>
                </a:cubicBezTo>
                <a:cubicBezTo>
                  <a:pt x="8383270" y="2312670"/>
                  <a:pt x="8196580" y="2363470"/>
                  <a:pt x="8034020" y="2458720"/>
                </a:cubicBezTo>
                <a:cubicBezTo>
                  <a:pt x="8037830" y="2409190"/>
                  <a:pt x="8040370" y="2360930"/>
                  <a:pt x="8040370" y="2312670"/>
                </a:cubicBezTo>
                <a:cubicBezTo>
                  <a:pt x="8040370" y="1695450"/>
                  <a:pt x="7701280" y="1135380"/>
                  <a:pt x="7153911" y="848360"/>
                </a:cubicBezTo>
                <a:cubicBezTo>
                  <a:pt x="7363461" y="680720"/>
                  <a:pt x="7484111" y="430530"/>
                  <a:pt x="7484111" y="161290"/>
                </a:cubicBezTo>
                <a:cubicBezTo>
                  <a:pt x="7484111" y="106680"/>
                  <a:pt x="7479030" y="54610"/>
                  <a:pt x="7470140" y="3810"/>
                </a:cubicBezTo>
                <a:lnTo>
                  <a:pt x="7462520" y="3810"/>
                </a:lnTo>
                <a:cubicBezTo>
                  <a:pt x="7471411" y="54610"/>
                  <a:pt x="7477761" y="107950"/>
                  <a:pt x="7477761" y="161290"/>
                </a:cubicBezTo>
                <a:cubicBezTo>
                  <a:pt x="7477761" y="429260"/>
                  <a:pt x="7357111" y="678180"/>
                  <a:pt x="7147561" y="844550"/>
                </a:cubicBezTo>
                <a:cubicBezTo>
                  <a:pt x="6915150" y="723900"/>
                  <a:pt x="6653530" y="660400"/>
                  <a:pt x="6389370" y="660400"/>
                </a:cubicBezTo>
                <a:cubicBezTo>
                  <a:pt x="6139180" y="660400"/>
                  <a:pt x="5899150" y="715010"/>
                  <a:pt x="5675630" y="821690"/>
                </a:cubicBezTo>
                <a:cubicBezTo>
                  <a:pt x="5482590" y="655320"/>
                  <a:pt x="5372100" y="415290"/>
                  <a:pt x="5372100" y="160020"/>
                </a:cubicBezTo>
                <a:cubicBezTo>
                  <a:pt x="5372100" y="106680"/>
                  <a:pt x="5377180" y="53340"/>
                  <a:pt x="5386070" y="2540"/>
                </a:cubicBezTo>
                <a:lnTo>
                  <a:pt x="5378450" y="2540"/>
                </a:lnTo>
                <a:cubicBezTo>
                  <a:pt x="5369560" y="54610"/>
                  <a:pt x="5364480" y="106680"/>
                  <a:pt x="5364480" y="160020"/>
                </a:cubicBezTo>
                <a:cubicBezTo>
                  <a:pt x="5364480" y="415290"/>
                  <a:pt x="5474970" y="657860"/>
                  <a:pt x="5668010" y="824230"/>
                </a:cubicBezTo>
                <a:cubicBezTo>
                  <a:pt x="5243830" y="1029970"/>
                  <a:pt x="4927600" y="1405890"/>
                  <a:pt x="4799330" y="1858010"/>
                </a:cubicBezTo>
                <a:cubicBezTo>
                  <a:pt x="4738370" y="1824990"/>
                  <a:pt x="4668520" y="1807210"/>
                  <a:pt x="4598670" y="1807210"/>
                </a:cubicBezTo>
                <a:cubicBezTo>
                  <a:pt x="4364990" y="1807210"/>
                  <a:pt x="4174490" y="1997710"/>
                  <a:pt x="4174490" y="2231390"/>
                </a:cubicBezTo>
                <a:cubicBezTo>
                  <a:pt x="4174490" y="2465070"/>
                  <a:pt x="4364990" y="2655570"/>
                  <a:pt x="4598670" y="2655570"/>
                </a:cubicBezTo>
                <a:cubicBezTo>
                  <a:pt x="4657090" y="2655570"/>
                  <a:pt x="4712970" y="2644140"/>
                  <a:pt x="4766310" y="2621280"/>
                </a:cubicBezTo>
                <a:cubicBezTo>
                  <a:pt x="4784090" y="2715260"/>
                  <a:pt x="4810760" y="2807970"/>
                  <a:pt x="4843780" y="2896870"/>
                </a:cubicBezTo>
                <a:cubicBezTo>
                  <a:pt x="4763770" y="2880360"/>
                  <a:pt x="4681220" y="2871470"/>
                  <a:pt x="4598670" y="2871470"/>
                </a:cubicBezTo>
                <a:cubicBezTo>
                  <a:pt x="4170680" y="2871470"/>
                  <a:pt x="3773170" y="3101340"/>
                  <a:pt x="3559810" y="3472180"/>
                </a:cubicBezTo>
                <a:cubicBezTo>
                  <a:pt x="3430270" y="3352800"/>
                  <a:pt x="3281680" y="3258820"/>
                  <a:pt x="3120390" y="3191510"/>
                </a:cubicBezTo>
                <a:cubicBezTo>
                  <a:pt x="3201670" y="3111500"/>
                  <a:pt x="3246120" y="3004820"/>
                  <a:pt x="3246120" y="2890520"/>
                </a:cubicBezTo>
                <a:cubicBezTo>
                  <a:pt x="3246120" y="2656840"/>
                  <a:pt x="3055620" y="2466340"/>
                  <a:pt x="2821940" y="2466340"/>
                </a:cubicBezTo>
                <a:lnTo>
                  <a:pt x="2802890" y="2466340"/>
                </a:lnTo>
                <a:cubicBezTo>
                  <a:pt x="3049270" y="2256790"/>
                  <a:pt x="3223260" y="1969770"/>
                  <a:pt x="3293110" y="1654810"/>
                </a:cubicBezTo>
                <a:cubicBezTo>
                  <a:pt x="3399790" y="1677670"/>
                  <a:pt x="3509010" y="1689100"/>
                  <a:pt x="3616960" y="1689100"/>
                </a:cubicBezTo>
                <a:cubicBezTo>
                  <a:pt x="4462780" y="1689100"/>
                  <a:pt x="5151120" y="1000760"/>
                  <a:pt x="5151120" y="154940"/>
                </a:cubicBezTo>
                <a:lnTo>
                  <a:pt x="5151120" y="1270"/>
                </a:lnTo>
                <a:lnTo>
                  <a:pt x="5143500" y="1270"/>
                </a:lnTo>
                <a:lnTo>
                  <a:pt x="5143500" y="156210"/>
                </a:lnTo>
                <a:cubicBezTo>
                  <a:pt x="5143500" y="998220"/>
                  <a:pt x="4458970" y="1682750"/>
                  <a:pt x="3616960" y="1682750"/>
                </a:cubicBezTo>
                <a:cubicBezTo>
                  <a:pt x="3509010" y="1682750"/>
                  <a:pt x="3399790" y="1671320"/>
                  <a:pt x="3294380" y="1648460"/>
                </a:cubicBezTo>
                <a:cubicBezTo>
                  <a:pt x="3317240" y="1544320"/>
                  <a:pt x="3328670" y="1437640"/>
                  <a:pt x="3328670" y="1329690"/>
                </a:cubicBezTo>
                <a:cubicBezTo>
                  <a:pt x="3328670" y="975360"/>
                  <a:pt x="3201670" y="631190"/>
                  <a:pt x="2971800" y="361950"/>
                </a:cubicBezTo>
                <a:cubicBezTo>
                  <a:pt x="2844800" y="212090"/>
                  <a:pt x="2689860" y="90170"/>
                  <a:pt x="2515870" y="1270"/>
                </a:cubicBezTo>
                <a:lnTo>
                  <a:pt x="2498090" y="1270"/>
                </a:lnTo>
                <a:cubicBezTo>
                  <a:pt x="2675890" y="90170"/>
                  <a:pt x="2835910" y="213360"/>
                  <a:pt x="2966720" y="367030"/>
                </a:cubicBezTo>
                <a:cubicBezTo>
                  <a:pt x="3195320" y="635000"/>
                  <a:pt x="3321050" y="976630"/>
                  <a:pt x="3321050" y="1329690"/>
                </a:cubicBezTo>
                <a:cubicBezTo>
                  <a:pt x="3321050" y="1436370"/>
                  <a:pt x="3309620" y="1543050"/>
                  <a:pt x="3286760" y="1645920"/>
                </a:cubicBezTo>
                <a:cubicBezTo>
                  <a:pt x="2954020" y="1572260"/>
                  <a:pt x="2650490" y="1385570"/>
                  <a:pt x="2433320" y="1118870"/>
                </a:cubicBezTo>
                <a:cubicBezTo>
                  <a:pt x="2212340" y="848360"/>
                  <a:pt x="2090420" y="505460"/>
                  <a:pt x="2090420" y="154940"/>
                </a:cubicBezTo>
                <a:lnTo>
                  <a:pt x="2090420" y="1270"/>
                </a:lnTo>
                <a:lnTo>
                  <a:pt x="2082800" y="1270"/>
                </a:lnTo>
                <a:lnTo>
                  <a:pt x="2082800" y="156210"/>
                </a:lnTo>
                <a:cubicBezTo>
                  <a:pt x="2082800" y="508000"/>
                  <a:pt x="2204720" y="852170"/>
                  <a:pt x="2426970" y="1123950"/>
                </a:cubicBezTo>
                <a:cubicBezTo>
                  <a:pt x="2645410" y="1391920"/>
                  <a:pt x="2948940" y="1579880"/>
                  <a:pt x="3284220" y="1653540"/>
                </a:cubicBezTo>
                <a:cubicBezTo>
                  <a:pt x="3214370" y="1968500"/>
                  <a:pt x="3037840" y="2256790"/>
                  <a:pt x="2788920" y="2466340"/>
                </a:cubicBezTo>
                <a:lnTo>
                  <a:pt x="2250440" y="2466340"/>
                </a:lnTo>
                <a:lnTo>
                  <a:pt x="2250440" y="2467610"/>
                </a:lnTo>
                <a:cubicBezTo>
                  <a:pt x="2056130" y="2480310"/>
                  <a:pt x="1897380" y="2621280"/>
                  <a:pt x="1861820" y="2813050"/>
                </a:cubicBezTo>
                <a:lnTo>
                  <a:pt x="1861820" y="2813050"/>
                </a:lnTo>
                <a:cubicBezTo>
                  <a:pt x="1852930" y="2813050"/>
                  <a:pt x="1845310" y="2813050"/>
                  <a:pt x="1836420" y="2813050"/>
                </a:cubicBezTo>
                <a:cubicBezTo>
                  <a:pt x="1018540" y="2813050"/>
                  <a:pt x="353060" y="2147570"/>
                  <a:pt x="353060" y="1329690"/>
                </a:cubicBezTo>
                <a:cubicBezTo>
                  <a:pt x="355600" y="748030"/>
                  <a:pt x="690880" y="245110"/>
                  <a:pt x="1178560" y="1270"/>
                </a:cubicBezTo>
                <a:lnTo>
                  <a:pt x="1160780" y="1270"/>
                </a:lnTo>
                <a:cubicBezTo>
                  <a:pt x="678180" y="248920"/>
                  <a:pt x="346710" y="750570"/>
                  <a:pt x="346710" y="1329690"/>
                </a:cubicBezTo>
                <a:cubicBezTo>
                  <a:pt x="346710" y="2151380"/>
                  <a:pt x="1016000" y="2820670"/>
                  <a:pt x="1837690" y="2820670"/>
                </a:cubicBezTo>
                <a:cubicBezTo>
                  <a:pt x="1845310" y="2820670"/>
                  <a:pt x="1852930" y="2820670"/>
                  <a:pt x="1861820" y="2820670"/>
                </a:cubicBezTo>
                <a:cubicBezTo>
                  <a:pt x="1858010" y="2844800"/>
                  <a:pt x="1855470" y="2867660"/>
                  <a:pt x="1855470" y="2891790"/>
                </a:cubicBezTo>
                <a:cubicBezTo>
                  <a:pt x="1855470" y="3006090"/>
                  <a:pt x="1899920" y="3112770"/>
                  <a:pt x="1981200" y="3192780"/>
                </a:cubicBezTo>
                <a:cubicBezTo>
                  <a:pt x="1606550" y="3347720"/>
                  <a:pt x="1306830" y="3653790"/>
                  <a:pt x="1160780" y="4032250"/>
                </a:cubicBezTo>
                <a:lnTo>
                  <a:pt x="173990" y="4032250"/>
                </a:lnTo>
                <a:cubicBezTo>
                  <a:pt x="111760" y="4032250"/>
                  <a:pt x="53340" y="4044950"/>
                  <a:pt x="0" y="4069080"/>
                </a:cubicBezTo>
                <a:lnTo>
                  <a:pt x="0" y="4077970"/>
                </a:lnTo>
                <a:cubicBezTo>
                  <a:pt x="53340" y="4053840"/>
                  <a:pt x="111760" y="4039870"/>
                  <a:pt x="173990" y="4039870"/>
                </a:cubicBezTo>
                <a:lnTo>
                  <a:pt x="1158240" y="4039870"/>
                </a:lnTo>
                <a:cubicBezTo>
                  <a:pt x="1104900" y="4180840"/>
                  <a:pt x="1071880" y="4329430"/>
                  <a:pt x="1062990" y="4480560"/>
                </a:cubicBezTo>
                <a:lnTo>
                  <a:pt x="1060450" y="4480560"/>
                </a:lnTo>
                <a:lnTo>
                  <a:pt x="1060450" y="4878070"/>
                </a:lnTo>
                <a:lnTo>
                  <a:pt x="173990" y="4878070"/>
                </a:lnTo>
                <a:cubicBezTo>
                  <a:pt x="111760" y="4878070"/>
                  <a:pt x="53340" y="4864100"/>
                  <a:pt x="0" y="4839970"/>
                </a:cubicBezTo>
                <a:lnTo>
                  <a:pt x="0" y="4848860"/>
                </a:lnTo>
                <a:cubicBezTo>
                  <a:pt x="53340" y="4872990"/>
                  <a:pt x="111760" y="4885690"/>
                  <a:pt x="173990" y="4885690"/>
                </a:cubicBezTo>
                <a:lnTo>
                  <a:pt x="1060450" y="4885690"/>
                </a:lnTo>
                <a:lnTo>
                  <a:pt x="1060450" y="5825490"/>
                </a:lnTo>
                <a:cubicBezTo>
                  <a:pt x="1000760" y="5802630"/>
                  <a:pt x="937260" y="5789930"/>
                  <a:pt x="871220" y="5789930"/>
                </a:cubicBezTo>
                <a:cubicBezTo>
                  <a:pt x="582930" y="5789930"/>
                  <a:pt x="347980" y="6024880"/>
                  <a:pt x="347980" y="6313170"/>
                </a:cubicBezTo>
                <a:lnTo>
                  <a:pt x="347980" y="6859270"/>
                </a:lnTo>
                <a:lnTo>
                  <a:pt x="355600" y="6859270"/>
                </a:lnTo>
                <a:lnTo>
                  <a:pt x="355600" y="6315710"/>
                </a:lnTo>
                <a:cubicBezTo>
                  <a:pt x="355600" y="6031230"/>
                  <a:pt x="586740" y="5800090"/>
                  <a:pt x="871220" y="5800090"/>
                </a:cubicBezTo>
                <a:cubicBezTo>
                  <a:pt x="935990" y="5800090"/>
                  <a:pt x="999490" y="5811520"/>
                  <a:pt x="1060450" y="5835650"/>
                </a:cubicBezTo>
                <a:lnTo>
                  <a:pt x="1060450" y="5955030"/>
                </a:lnTo>
                <a:cubicBezTo>
                  <a:pt x="1060450" y="6286500"/>
                  <a:pt x="1165860" y="6597651"/>
                  <a:pt x="1366520" y="6859270"/>
                </a:cubicBezTo>
                <a:lnTo>
                  <a:pt x="1376680" y="6859270"/>
                </a:lnTo>
                <a:cubicBezTo>
                  <a:pt x="1174750" y="6597651"/>
                  <a:pt x="1068070" y="6286500"/>
                  <a:pt x="1068070" y="5955030"/>
                </a:cubicBezTo>
                <a:lnTo>
                  <a:pt x="1068070" y="5838190"/>
                </a:lnTo>
                <a:cubicBezTo>
                  <a:pt x="1262380" y="5918200"/>
                  <a:pt x="1388110" y="6104890"/>
                  <a:pt x="1388110" y="6315710"/>
                </a:cubicBezTo>
                <a:lnTo>
                  <a:pt x="1388110" y="6859270"/>
                </a:lnTo>
                <a:lnTo>
                  <a:pt x="1395730" y="6859270"/>
                </a:lnTo>
                <a:lnTo>
                  <a:pt x="1395730" y="6315710"/>
                </a:lnTo>
                <a:cubicBezTo>
                  <a:pt x="1395730" y="6101080"/>
                  <a:pt x="1267460" y="5910580"/>
                  <a:pt x="1068070" y="5830570"/>
                </a:cubicBezTo>
                <a:lnTo>
                  <a:pt x="1068070" y="4886960"/>
                </a:lnTo>
                <a:lnTo>
                  <a:pt x="1786890" y="4886960"/>
                </a:lnTo>
                <a:cubicBezTo>
                  <a:pt x="2023110" y="4886960"/>
                  <a:pt x="2214880" y="4695190"/>
                  <a:pt x="2214880" y="4458970"/>
                </a:cubicBezTo>
                <a:cubicBezTo>
                  <a:pt x="2214880" y="4222750"/>
                  <a:pt x="2023110" y="4030980"/>
                  <a:pt x="1786890" y="4030980"/>
                </a:cubicBezTo>
                <a:lnTo>
                  <a:pt x="1169670" y="4030980"/>
                </a:lnTo>
                <a:cubicBezTo>
                  <a:pt x="1316990" y="3655060"/>
                  <a:pt x="1614170" y="3351530"/>
                  <a:pt x="1988820" y="3197860"/>
                </a:cubicBezTo>
                <a:cubicBezTo>
                  <a:pt x="2061210" y="3266440"/>
                  <a:pt x="2153920" y="3307080"/>
                  <a:pt x="2252980" y="3313430"/>
                </a:cubicBezTo>
                <a:lnTo>
                  <a:pt x="2252980" y="3314700"/>
                </a:lnTo>
                <a:lnTo>
                  <a:pt x="2823210" y="3314700"/>
                </a:lnTo>
                <a:cubicBezTo>
                  <a:pt x="2932430" y="3314700"/>
                  <a:pt x="3036570" y="3272790"/>
                  <a:pt x="3115310" y="3197860"/>
                </a:cubicBezTo>
                <a:cubicBezTo>
                  <a:pt x="3277870" y="3265170"/>
                  <a:pt x="3426460" y="3359150"/>
                  <a:pt x="3557270" y="3479800"/>
                </a:cubicBezTo>
                <a:cubicBezTo>
                  <a:pt x="3455670" y="3658870"/>
                  <a:pt x="3402330" y="3862070"/>
                  <a:pt x="3402330" y="4069080"/>
                </a:cubicBezTo>
                <a:cubicBezTo>
                  <a:pt x="3402330" y="4152900"/>
                  <a:pt x="3411220" y="4235450"/>
                  <a:pt x="3427730" y="4316730"/>
                </a:cubicBezTo>
                <a:lnTo>
                  <a:pt x="3221990" y="4316730"/>
                </a:lnTo>
                <a:cubicBezTo>
                  <a:pt x="2532380" y="4316730"/>
                  <a:pt x="1971040" y="4878070"/>
                  <a:pt x="1971040" y="5567680"/>
                </a:cubicBezTo>
                <a:cubicBezTo>
                  <a:pt x="1971040" y="6257290"/>
                  <a:pt x="2532380" y="6818630"/>
                  <a:pt x="3221990" y="6818630"/>
                </a:cubicBezTo>
                <a:lnTo>
                  <a:pt x="3732530" y="6818630"/>
                </a:lnTo>
                <a:cubicBezTo>
                  <a:pt x="3740150" y="6818630"/>
                  <a:pt x="3749040" y="6818630"/>
                  <a:pt x="3756660" y="6818630"/>
                </a:cubicBezTo>
                <a:cubicBezTo>
                  <a:pt x="3746500" y="6832601"/>
                  <a:pt x="3736340" y="6846570"/>
                  <a:pt x="3726180" y="6859270"/>
                </a:cubicBezTo>
                <a:lnTo>
                  <a:pt x="3736340" y="6859270"/>
                </a:lnTo>
                <a:cubicBezTo>
                  <a:pt x="3746500" y="6845301"/>
                  <a:pt x="3756660" y="6831330"/>
                  <a:pt x="3766820" y="6817360"/>
                </a:cubicBezTo>
                <a:cubicBezTo>
                  <a:pt x="3893820" y="6813551"/>
                  <a:pt x="4018280" y="6791960"/>
                  <a:pt x="4137660" y="6750051"/>
                </a:cubicBezTo>
                <a:cubicBezTo>
                  <a:pt x="4135120" y="6775451"/>
                  <a:pt x="4133850" y="6800851"/>
                  <a:pt x="4133850" y="6824980"/>
                </a:cubicBezTo>
                <a:cubicBezTo>
                  <a:pt x="4133850" y="6836410"/>
                  <a:pt x="4133850" y="6846570"/>
                  <a:pt x="4135120" y="6858001"/>
                </a:cubicBezTo>
                <a:lnTo>
                  <a:pt x="4142740" y="6858001"/>
                </a:lnTo>
                <a:cubicBezTo>
                  <a:pt x="4142740" y="6846570"/>
                  <a:pt x="4141470" y="6836410"/>
                  <a:pt x="4141470" y="6824980"/>
                </a:cubicBezTo>
                <a:cubicBezTo>
                  <a:pt x="4141470" y="6799580"/>
                  <a:pt x="4142740" y="6772910"/>
                  <a:pt x="4145280" y="6747510"/>
                </a:cubicBezTo>
                <a:cubicBezTo>
                  <a:pt x="4497070" y="6624320"/>
                  <a:pt x="4781550" y="6342380"/>
                  <a:pt x="4908550" y="5991860"/>
                </a:cubicBezTo>
                <a:cubicBezTo>
                  <a:pt x="4932680" y="5989320"/>
                  <a:pt x="4955540" y="5989320"/>
                  <a:pt x="4978400" y="5989320"/>
                </a:cubicBezTo>
                <a:cubicBezTo>
                  <a:pt x="5439410" y="5989320"/>
                  <a:pt x="5815330" y="6365240"/>
                  <a:pt x="5815330" y="6826251"/>
                </a:cubicBezTo>
                <a:cubicBezTo>
                  <a:pt x="5815330" y="6837680"/>
                  <a:pt x="5815330" y="6847840"/>
                  <a:pt x="5814060" y="6859270"/>
                </a:cubicBezTo>
                <a:lnTo>
                  <a:pt x="5821680" y="6859270"/>
                </a:lnTo>
                <a:cubicBezTo>
                  <a:pt x="5821680" y="6847840"/>
                  <a:pt x="5822950" y="6837680"/>
                  <a:pt x="5822950" y="6826251"/>
                </a:cubicBezTo>
                <a:cubicBezTo>
                  <a:pt x="5822950" y="6360160"/>
                  <a:pt x="5444490" y="5981700"/>
                  <a:pt x="4978400" y="5981700"/>
                </a:cubicBezTo>
                <a:cubicBezTo>
                  <a:pt x="4956810" y="5981700"/>
                  <a:pt x="4933950" y="5982970"/>
                  <a:pt x="4911090" y="5984240"/>
                </a:cubicBezTo>
                <a:cubicBezTo>
                  <a:pt x="4958080" y="5850890"/>
                  <a:pt x="4982210" y="5711190"/>
                  <a:pt x="4982210" y="5567680"/>
                </a:cubicBezTo>
                <a:cubicBezTo>
                  <a:pt x="4982210" y="5449570"/>
                  <a:pt x="4965700" y="5331460"/>
                  <a:pt x="4932680" y="5218430"/>
                </a:cubicBezTo>
                <a:cubicBezTo>
                  <a:pt x="5033010" y="5189220"/>
                  <a:pt x="5128260" y="5147310"/>
                  <a:pt x="5218430" y="5092700"/>
                </a:cubicBezTo>
                <a:cubicBezTo>
                  <a:pt x="5223510" y="5322570"/>
                  <a:pt x="5314950" y="5538470"/>
                  <a:pt x="5480050" y="5701030"/>
                </a:cubicBezTo>
                <a:cubicBezTo>
                  <a:pt x="5646420" y="5864860"/>
                  <a:pt x="5866130" y="5955030"/>
                  <a:pt x="6098540" y="5955030"/>
                </a:cubicBezTo>
                <a:lnTo>
                  <a:pt x="6457950" y="5955030"/>
                </a:lnTo>
                <a:cubicBezTo>
                  <a:pt x="6658611" y="5955030"/>
                  <a:pt x="6854190" y="5886450"/>
                  <a:pt x="7009130" y="5760720"/>
                </a:cubicBezTo>
                <a:lnTo>
                  <a:pt x="7009130" y="6565901"/>
                </a:lnTo>
                <a:lnTo>
                  <a:pt x="7010400" y="6569710"/>
                </a:lnTo>
                <a:lnTo>
                  <a:pt x="7010400" y="6569710"/>
                </a:lnTo>
                <a:cubicBezTo>
                  <a:pt x="7016750" y="6677660"/>
                  <a:pt x="7054850" y="6776720"/>
                  <a:pt x="7115811" y="6859270"/>
                </a:cubicBezTo>
                <a:lnTo>
                  <a:pt x="7125970" y="6859270"/>
                </a:lnTo>
                <a:cubicBezTo>
                  <a:pt x="7063740" y="6776720"/>
                  <a:pt x="7024370" y="6676390"/>
                  <a:pt x="7018020" y="6565901"/>
                </a:cubicBezTo>
                <a:lnTo>
                  <a:pt x="7016750" y="6563360"/>
                </a:lnTo>
                <a:lnTo>
                  <a:pt x="7016750" y="5755640"/>
                </a:lnTo>
                <a:cubicBezTo>
                  <a:pt x="7221220" y="5588000"/>
                  <a:pt x="7338061" y="5340350"/>
                  <a:pt x="7338061" y="5076190"/>
                </a:cubicBezTo>
                <a:cubicBezTo>
                  <a:pt x="7338061" y="5050790"/>
                  <a:pt x="7336790" y="5025390"/>
                  <a:pt x="7334250" y="4999990"/>
                </a:cubicBezTo>
                <a:cubicBezTo>
                  <a:pt x="7404100" y="4968240"/>
                  <a:pt x="7480300" y="4951730"/>
                  <a:pt x="7557770" y="4951730"/>
                </a:cubicBezTo>
                <a:cubicBezTo>
                  <a:pt x="7691120" y="4951730"/>
                  <a:pt x="7819390" y="4999990"/>
                  <a:pt x="7918450" y="5088890"/>
                </a:cubicBezTo>
                <a:cubicBezTo>
                  <a:pt x="7679690" y="5427980"/>
                  <a:pt x="7553961" y="5828030"/>
                  <a:pt x="7553961" y="6244590"/>
                </a:cubicBezTo>
                <a:cubicBezTo>
                  <a:pt x="7553961" y="6455410"/>
                  <a:pt x="7585711" y="6662420"/>
                  <a:pt x="7649211" y="6859270"/>
                </a:cubicBezTo>
                <a:lnTo>
                  <a:pt x="7656830" y="6859270"/>
                </a:lnTo>
                <a:cubicBezTo>
                  <a:pt x="7593330" y="6661151"/>
                  <a:pt x="7560311" y="6455410"/>
                  <a:pt x="7560311" y="6244590"/>
                </a:cubicBezTo>
                <a:cubicBezTo>
                  <a:pt x="7560311" y="5830570"/>
                  <a:pt x="7686040" y="5431790"/>
                  <a:pt x="7922261" y="5093970"/>
                </a:cubicBezTo>
                <a:cubicBezTo>
                  <a:pt x="8034020" y="5196840"/>
                  <a:pt x="8097520" y="5341620"/>
                  <a:pt x="8097520" y="5492750"/>
                </a:cubicBezTo>
                <a:lnTo>
                  <a:pt x="8097520" y="5640070"/>
                </a:lnTo>
                <a:cubicBezTo>
                  <a:pt x="7960361" y="5715000"/>
                  <a:pt x="7875270" y="5857240"/>
                  <a:pt x="7875270" y="6013450"/>
                </a:cubicBezTo>
                <a:cubicBezTo>
                  <a:pt x="7875270" y="6169660"/>
                  <a:pt x="7960361" y="6311900"/>
                  <a:pt x="8097520" y="6386830"/>
                </a:cubicBezTo>
                <a:lnTo>
                  <a:pt x="8097520" y="6563360"/>
                </a:lnTo>
                <a:lnTo>
                  <a:pt x="8096250" y="6563360"/>
                </a:lnTo>
                <a:lnTo>
                  <a:pt x="8096250" y="6567170"/>
                </a:lnTo>
                <a:cubicBezTo>
                  <a:pt x="8089900" y="6675120"/>
                  <a:pt x="8050530" y="6776720"/>
                  <a:pt x="7988300" y="6860540"/>
                </a:cubicBezTo>
                <a:lnTo>
                  <a:pt x="7998461" y="6860540"/>
                </a:lnTo>
                <a:cubicBezTo>
                  <a:pt x="8059420" y="6777990"/>
                  <a:pt x="8097520" y="6677660"/>
                  <a:pt x="8105140" y="6570980"/>
                </a:cubicBezTo>
                <a:lnTo>
                  <a:pt x="8106411" y="6570980"/>
                </a:lnTo>
                <a:lnTo>
                  <a:pt x="8106411" y="6391910"/>
                </a:lnTo>
                <a:cubicBezTo>
                  <a:pt x="8158480" y="6418580"/>
                  <a:pt x="8214361" y="6433820"/>
                  <a:pt x="8272780" y="6437630"/>
                </a:cubicBezTo>
                <a:lnTo>
                  <a:pt x="8272780" y="6438900"/>
                </a:lnTo>
                <a:lnTo>
                  <a:pt x="8843010" y="6438900"/>
                </a:lnTo>
                <a:cubicBezTo>
                  <a:pt x="9076690" y="6438900"/>
                  <a:pt x="9267190" y="6248400"/>
                  <a:pt x="9267190" y="6014720"/>
                </a:cubicBezTo>
                <a:cubicBezTo>
                  <a:pt x="9267190" y="5781040"/>
                  <a:pt x="9076690" y="5590540"/>
                  <a:pt x="8843010" y="5590540"/>
                </a:cubicBezTo>
                <a:lnTo>
                  <a:pt x="8276590" y="5590540"/>
                </a:lnTo>
                <a:lnTo>
                  <a:pt x="8272780" y="5591810"/>
                </a:lnTo>
                <a:lnTo>
                  <a:pt x="8272780" y="5591810"/>
                </a:lnTo>
                <a:cubicBezTo>
                  <a:pt x="8214361" y="5595620"/>
                  <a:pt x="8158480" y="5610860"/>
                  <a:pt x="8106411" y="5637530"/>
                </a:cubicBezTo>
                <a:lnTo>
                  <a:pt x="8106411" y="5494020"/>
                </a:lnTo>
                <a:cubicBezTo>
                  <a:pt x="8106411" y="5340350"/>
                  <a:pt x="8041640" y="5193030"/>
                  <a:pt x="7928611" y="5088890"/>
                </a:cubicBezTo>
                <a:cubicBezTo>
                  <a:pt x="7998461" y="4989830"/>
                  <a:pt x="8078470" y="4895850"/>
                  <a:pt x="8166100" y="4810760"/>
                </a:cubicBezTo>
                <a:cubicBezTo>
                  <a:pt x="8295640" y="4864100"/>
                  <a:pt x="8431530" y="4890770"/>
                  <a:pt x="8572500" y="4890770"/>
                </a:cubicBezTo>
                <a:cubicBezTo>
                  <a:pt x="8768080" y="4890770"/>
                  <a:pt x="8959850" y="4837430"/>
                  <a:pt x="9126220" y="4735830"/>
                </a:cubicBezTo>
                <a:lnTo>
                  <a:pt x="9126220" y="4735830"/>
                </a:lnTo>
                <a:cubicBezTo>
                  <a:pt x="9262110" y="5041900"/>
                  <a:pt x="9564370" y="5238750"/>
                  <a:pt x="9898380" y="5238750"/>
                </a:cubicBezTo>
                <a:cubicBezTo>
                  <a:pt x="10288270" y="5238750"/>
                  <a:pt x="10623550" y="4975860"/>
                  <a:pt x="10717530" y="4598670"/>
                </a:cubicBezTo>
                <a:cubicBezTo>
                  <a:pt x="11254740" y="4974590"/>
                  <a:pt x="11576050" y="5589270"/>
                  <a:pt x="11576050" y="6244590"/>
                </a:cubicBezTo>
                <a:cubicBezTo>
                  <a:pt x="11576050" y="6338570"/>
                  <a:pt x="11569700" y="6432550"/>
                  <a:pt x="11557000" y="6525260"/>
                </a:cubicBezTo>
                <a:cubicBezTo>
                  <a:pt x="11455400" y="6461760"/>
                  <a:pt x="11338560" y="6428740"/>
                  <a:pt x="11219180" y="6428740"/>
                </a:cubicBezTo>
                <a:cubicBezTo>
                  <a:pt x="10939780" y="6428740"/>
                  <a:pt x="10702290" y="6609080"/>
                  <a:pt x="10615930" y="6859270"/>
                </a:cubicBezTo>
                <a:lnTo>
                  <a:pt x="10623550" y="6859270"/>
                </a:lnTo>
                <a:cubicBezTo>
                  <a:pt x="10709910" y="6612890"/>
                  <a:pt x="10943590" y="6436360"/>
                  <a:pt x="11219180" y="6436360"/>
                </a:cubicBezTo>
                <a:cubicBezTo>
                  <a:pt x="11338560" y="6436360"/>
                  <a:pt x="11455400" y="6469380"/>
                  <a:pt x="11555730" y="6532880"/>
                </a:cubicBezTo>
                <a:cubicBezTo>
                  <a:pt x="11539220" y="6644640"/>
                  <a:pt x="11513820" y="6752590"/>
                  <a:pt x="11480800" y="6858001"/>
                </a:cubicBezTo>
                <a:lnTo>
                  <a:pt x="11488420" y="6858001"/>
                </a:lnTo>
                <a:cubicBezTo>
                  <a:pt x="11521440" y="6753860"/>
                  <a:pt x="11546840" y="6647180"/>
                  <a:pt x="11562080" y="6536690"/>
                </a:cubicBezTo>
                <a:cubicBezTo>
                  <a:pt x="11681460" y="6614160"/>
                  <a:pt x="11769090" y="6727190"/>
                  <a:pt x="11814810" y="6858001"/>
                </a:cubicBezTo>
                <a:lnTo>
                  <a:pt x="11822430" y="6858001"/>
                </a:lnTo>
                <a:cubicBezTo>
                  <a:pt x="11776710" y="6724651"/>
                  <a:pt x="11686540" y="6607810"/>
                  <a:pt x="11563350" y="6529070"/>
                </a:cubicBezTo>
                <a:cubicBezTo>
                  <a:pt x="11577320" y="6435090"/>
                  <a:pt x="11583670" y="6338570"/>
                  <a:pt x="11583670" y="6243320"/>
                </a:cubicBezTo>
                <a:cubicBezTo>
                  <a:pt x="11583670" y="5584190"/>
                  <a:pt x="11261090" y="4966970"/>
                  <a:pt x="10720070" y="4589780"/>
                </a:cubicBezTo>
                <a:cubicBezTo>
                  <a:pt x="10735310" y="4525010"/>
                  <a:pt x="10742930" y="4458970"/>
                  <a:pt x="10742930" y="4392930"/>
                </a:cubicBezTo>
                <a:cubicBezTo>
                  <a:pt x="10742930" y="3926840"/>
                  <a:pt x="10364470" y="3548380"/>
                  <a:pt x="9898380" y="3548380"/>
                </a:cubicBezTo>
                <a:cubicBezTo>
                  <a:pt x="9810750" y="3548380"/>
                  <a:pt x="9724390" y="3562350"/>
                  <a:pt x="9641840" y="3587750"/>
                </a:cubicBezTo>
                <a:lnTo>
                  <a:pt x="9641840" y="3380740"/>
                </a:lnTo>
                <a:cubicBezTo>
                  <a:pt x="9641840" y="3262630"/>
                  <a:pt x="9622790" y="3147060"/>
                  <a:pt x="9584690" y="3035300"/>
                </a:cubicBezTo>
                <a:lnTo>
                  <a:pt x="9809480" y="3035300"/>
                </a:lnTo>
                <a:cubicBezTo>
                  <a:pt x="9931400" y="3036570"/>
                  <a:pt x="10045700" y="2998470"/>
                  <a:pt x="10143490" y="2928620"/>
                </a:cubicBezTo>
                <a:close/>
                <a:moveTo>
                  <a:pt x="1786890" y="4038600"/>
                </a:moveTo>
                <a:cubicBezTo>
                  <a:pt x="2018030" y="4038600"/>
                  <a:pt x="2207260" y="4226560"/>
                  <a:pt x="2207260" y="4458970"/>
                </a:cubicBezTo>
                <a:cubicBezTo>
                  <a:pt x="2207260" y="4690110"/>
                  <a:pt x="2019300" y="4879340"/>
                  <a:pt x="1786890" y="4879340"/>
                </a:cubicBezTo>
                <a:lnTo>
                  <a:pt x="1068070" y="4879340"/>
                </a:lnTo>
                <a:lnTo>
                  <a:pt x="1068070" y="4488180"/>
                </a:lnTo>
                <a:lnTo>
                  <a:pt x="1070610" y="4488180"/>
                </a:lnTo>
                <a:lnTo>
                  <a:pt x="1070610" y="4484370"/>
                </a:lnTo>
                <a:cubicBezTo>
                  <a:pt x="1079500" y="4331970"/>
                  <a:pt x="1111250" y="4182110"/>
                  <a:pt x="1165860" y="4039870"/>
                </a:cubicBezTo>
                <a:lnTo>
                  <a:pt x="1786890" y="4039870"/>
                </a:lnTo>
                <a:close/>
                <a:moveTo>
                  <a:pt x="2256790" y="2475230"/>
                </a:moveTo>
                <a:lnTo>
                  <a:pt x="2259330" y="2473960"/>
                </a:lnTo>
                <a:lnTo>
                  <a:pt x="2782570" y="2473960"/>
                </a:lnTo>
                <a:cubicBezTo>
                  <a:pt x="2527300" y="2684780"/>
                  <a:pt x="2204720" y="2804160"/>
                  <a:pt x="1871980" y="2811780"/>
                </a:cubicBezTo>
                <a:cubicBezTo>
                  <a:pt x="1907540" y="2623820"/>
                  <a:pt x="2065020" y="2485390"/>
                  <a:pt x="2256790" y="2475230"/>
                </a:cubicBezTo>
                <a:close/>
                <a:moveTo>
                  <a:pt x="2821940" y="3307080"/>
                </a:moveTo>
                <a:lnTo>
                  <a:pt x="2259330" y="3307080"/>
                </a:lnTo>
                <a:lnTo>
                  <a:pt x="2255520" y="3305810"/>
                </a:lnTo>
                <a:cubicBezTo>
                  <a:pt x="2157730" y="3300730"/>
                  <a:pt x="2066290" y="3260090"/>
                  <a:pt x="1995170" y="3194050"/>
                </a:cubicBezTo>
                <a:cubicBezTo>
                  <a:pt x="2171700" y="3122930"/>
                  <a:pt x="2358390" y="3086100"/>
                  <a:pt x="2550160" y="3086100"/>
                </a:cubicBezTo>
                <a:cubicBezTo>
                  <a:pt x="2741930" y="3086100"/>
                  <a:pt x="2928620" y="3121660"/>
                  <a:pt x="3105150" y="3194050"/>
                </a:cubicBezTo>
                <a:cubicBezTo>
                  <a:pt x="3028950" y="3267710"/>
                  <a:pt x="2928620" y="3307080"/>
                  <a:pt x="2821940" y="3307080"/>
                </a:cubicBezTo>
                <a:close/>
                <a:moveTo>
                  <a:pt x="3112770" y="3188970"/>
                </a:moveTo>
                <a:cubicBezTo>
                  <a:pt x="2934970" y="3116580"/>
                  <a:pt x="2745740" y="3079750"/>
                  <a:pt x="2551430" y="3079750"/>
                </a:cubicBezTo>
                <a:cubicBezTo>
                  <a:pt x="2357120" y="3079750"/>
                  <a:pt x="2167890" y="3116580"/>
                  <a:pt x="1990090" y="3188970"/>
                </a:cubicBezTo>
                <a:cubicBezTo>
                  <a:pt x="1908810" y="3110230"/>
                  <a:pt x="1864360" y="3003550"/>
                  <a:pt x="1864360" y="2890520"/>
                </a:cubicBezTo>
                <a:cubicBezTo>
                  <a:pt x="1864360" y="2867660"/>
                  <a:pt x="1866900" y="2843530"/>
                  <a:pt x="1870710" y="2819400"/>
                </a:cubicBezTo>
                <a:cubicBezTo>
                  <a:pt x="2208530" y="2811780"/>
                  <a:pt x="2536190" y="2689860"/>
                  <a:pt x="2794000" y="2473960"/>
                </a:cubicBezTo>
                <a:lnTo>
                  <a:pt x="2821940" y="2473960"/>
                </a:lnTo>
                <a:cubicBezTo>
                  <a:pt x="3051810" y="2473960"/>
                  <a:pt x="3238500" y="2660650"/>
                  <a:pt x="3238500" y="2890520"/>
                </a:cubicBezTo>
                <a:cubicBezTo>
                  <a:pt x="3238500" y="3003550"/>
                  <a:pt x="3194050" y="3110230"/>
                  <a:pt x="3112770" y="3188970"/>
                </a:cubicBezTo>
                <a:close/>
                <a:moveTo>
                  <a:pt x="8100061" y="6377940"/>
                </a:moveTo>
                <a:cubicBezTo>
                  <a:pt x="7967980" y="6304280"/>
                  <a:pt x="7885430" y="6165850"/>
                  <a:pt x="7885430" y="6013450"/>
                </a:cubicBezTo>
                <a:cubicBezTo>
                  <a:pt x="7885430" y="5861050"/>
                  <a:pt x="7967980" y="5722620"/>
                  <a:pt x="8100061" y="5648960"/>
                </a:cubicBezTo>
                <a:lnTo>
                  <a:pt x="8100061" y="6377940"/>
                </a:lnTo>
                <a:close/>
                <a:moveTo>
                  <a:pt x="8107680" y="5645150"/>
                </a:moveTo>
                <a:cubicBezTo>
                  <a:pt x="8161020" y="5617210"/>
                  <a:pt x="8218170" y="5600700"/>
                  <a:pt x="8277861" y="5598160"/>
                </a:cubicBezTo>
                <a:lnTo>
                  <a:pt x="8280400" y="5596890"/>
                </a:lnTo>
                <a:lnTo>
                  <a:pt x="8843010" y="5596890"/>
                </a:lnTo>
                <a:cubicBezTo>
                  <a:pt x="9072880" y="5596890"/>
                  <a:pt x="9259570" y="5783580"/>
                  <a:pt x="9259570" y="6013450"/>
                </a:cubicBezTo>
                <a:cubicBezTo>
                  <a:pt x="9259570" y="6243320"/>
                  <a:pt x="9072880" y="6430010"/>
                  <a:pt x="8843010" y="6430010"/>
                </a:cubicBezTo>
                <a:lnTo>
                  <a:pt x="8280400" y="6430010"/>
                </a:lnTo>
                <a:lnTo>
                  <a:pt x="8276590" y="6428740"/>
                </a:lnTo>
                <a:cubicBezTo>
                  <a:pt x="8216900" y="6424930"/>
                  <a:pt x="8159750" y="6409690"/>
                  <a:pt x="8106411" y="6381750"/>
                </a:cubicBezTo>
                <a:lnTo>
                  <a:pt x="8106411" y="5645150"/>
                </a:lnTo>
                <a:close/>
                <a:moveTo>
                  <a:pt x="10369550" y="2468880"/>
                </a:moveTo>
                <a:cubicBezTo>
                  <a:pt x="10369550" y="2644140"/>
                  <a:pt x="10285730" y="2810510"/>
                  <a:pt x="10146030" y="2915920"/>
                </a:cubicBezTo>
                <a:cubicBezTo>
                  <a:pt x="10087610" y="2773680"/>
                  <a:pt x="10058400" y="2622550"/>
                  <a:pt x="10058400" y="2468880"/>
                </a:cubicBezTo>
                <a:cubicBezTo>
                  <a:pt x="10058400" y="2386330"/>
                  <a:pt x="10067290" y="2302510"/>
                  <a:pt x="10083800" y="2221230"/>
                </a:cubicBezTo>
                <a:cubicBezTo>
                  <a:pt x="10139680" y="2228850"/>
                  <a:pt x="10195560" y="2232660"/>
                  <a:pt x="10250170" y="2232660"/>
                </a:cubicBezTo>
                <a:cubicBezTo>
                  <a:pt x="10270490" y="2232660"/>
                  <a:pt x="10293350" y="2232660"/>
                  <a:pt x="10314940" y="2231390"/>
                </a:cubicBezTo>
                <a:cubicBezTo>
                  <a:pt x="10351770" y="2306320"/>
                  <a:pt x="10369550" y="2385060"/>
                  <a:pt x="10369550" y="2468880"/>
                </a:cubicBezTo>
                <a:close/>
                <a:moveTo>
                  <a:pt x="11248390" y="1278890"/>
                </a:moveTo>
                <a:cubicBezTo>
                  <a:pt x="11303000" y="1278890"/>
                  <a:pt x="11358880" y="1282700"/>
                  <a:pt x="11413490" y="1290320"/>
                </a:cubicBezTo>
                <a:cubicBezTo>
                  <a:pt x="11300460" y="1808480"/>
                  <a:pt x="10852150" y="2192020"/>
                  <a:pt x="10321290" y="2222500"/>
                </a:cubicBezTo>
                <a:cubicBezTo>
                  <a:pt x="10281920" y="2139950"/>
                  <a:pt x="10222230" y="2068830"/>
                  <a:pt x="10148570" y="2012950"/>
                </a:cubicBezTo>
                <a:cubicBezTo>
                  <a:pt x="10333990" y="1567180"/>
                  <a:pt x="10765790" y="1278890"/>
                  <a:pt x="11248390" y="1278890"/>
                </a:cubicBezTo>
                <a:close/>
                <a:moveTo>
                  <a:pt x="10146030" y="2021840"/>
                </a:moveTo>
                <a:cubicBezTo>
                  <a:pt x="10217150" y="2075180"/>
                  <a:pt x="10274300" y="2145030"/>
                  <a:pt x="10312400" y="2223770"/>
                </a:cubicBezTo>
                <a:cubicBezTo>
                  <a:pt x="10290810" y="2225040"/>
                  <a:pt x="10270490" y="2225040"/>
                  <a:pt x="10251440" y="2225040"/>
                </a:cubicBezTo>
                <a:cubicBezTo>
                  <a:pt x="10196830" y="2225040"/>
                  <a:pt x="10140950" y="2221230"/>
                  <a:pt x="10086340" y="2213610"/>
                </a:cubicBezTo>
                <a:cubicBezTo>
                  <a:pt x="10101580" y="2147570"/>
                  <a:pt x="10121900" y="2084070"/>
                  <a:pt x="10146030" y="2021840"/>
                </a:cubicBezTo>
                <a:close/>
                <a:moveTo>
                  <a:pt x="9578340" y="1908810"/>
                </a:moveTo>
                <a:lnTo>
                  <a:pt x="9809480" y="1908810"/>
                </a:lnTo>
                <a:cubicBezTo>
                  <a:pt x="9928860" y="1908810"/>
                  <a:pt x="10043160" y="1945640"/>
                  <a:pt x="10139680" y="2016760"/>
                </a:cubicBezTo>
                <a:cubicBezTo>
                  <a:pt x="10114280" y="2080260"/>
                  <a:pt x="10093960" y="2146300"/>
                  <a:pt x="10078720" y="2212340"/>
                </a:cubicBezTo>
                <a:cubicBezTo>
                  <a:pt x="9847580" y="2178050"/>
                  <a:pt x="9632950" y="2077720"/>
                  <a:pt x="9457690" y="1921510"/>
                </a:cubicBezTo>
                <a:cubicBezTo>
                  <a:pt x="9498330" y="1913890"/>
                  <a:pt x="9537700" y="1908810"/>
                  <a:pt x="9578340" y="1908810"/>
                </a:cubicBezTo>
                <a:close/>
                <a:moveTo>
                  <a:pt x="9020810" y="2418080"/>
                </a:moveTo>
                <a:cubicBezTo>
                  <a:pt x="9278620" y="2538730"/>
                  <a:pt x="9480550" y="2760980"/>
                  <a:pt x="9574530" y="3028950"/>
                </a:cubicBezTo>
                <a:cubicBezTo>
                  <a:pt x="9267190" y="3026410"/>
                  <a:pt x="9018270" y="2776220"/>
                  <a:pt x="9018270" y="2468880"/>
                </a:cubicBezTo>
                <a:cubicBezTo>
                  <a:pt x="9018270" y="2452370"/>
                  <a:pt x="9019540" y="2434590"/>
                  <a:pt x="9020810" y="2418080"/>
                </a:cubicBezTo>
                <a:close/>
                <a:moveTo>
                  <a:pt x="6388100" y="666750"/>
                </a:moveTo>
                <a:cubicBezTo>
                  <a:pt x="6652261" y="666750"/>
                  <a:pt x="6904990" y="727710"/>
                  <a:pt x="7138670" y="848360"/>
                </a:cubicBezTo>
                <a:cubicBezTo>
                  <a:pt x="6983730" y="969010"/>
                  <a:pt x="6799580" y="1032510"/>
                  <a:pt x="6602730" y="1032510"/>
                </a:cubicBezTo>
                <a:lnTo>
                  <a:pt x="6243320" y="1032510"/>
                </a:lnTo>
                <a:cubicBezTo>
                  <a:pt x="6037580" y="1032510"/>
                  <a:pt x="5838190" y="960120"/>
                  <a:pt x="5680710" y="826770"/>
                </a:cubicBezTo>
                <a:cubicBezTo>
                  <a:pt x="5902960" y="720090"/>
                  <a:pt x="6140450" y="666750"/>
                  <a:pt x="6388100" y="666750"/>
                </a:cubicBezTo>
                <a:close/>
                <a:moveTo>
                  <a:pt x="4598670" y="2647950"/>
                </a:moveTo>
                <a:cubicBezTo>
                  <a:pt x="4368800" y="2647950"/>
                  <a:pt x="4182110" y="2461260"/>
                  <a:pt x="4182110" y="2231390"/>
                </a:cubicBezTo>
                <a:cubicBezTo>
                  <a:pt x="4182110" y="2001520"/>
                  <a:pt x="4368800" y="1814830"/>
                  <a:pt x="4598670" y="1814830"/>
                </a:cubicBezTo>
                <a:cubicBezTo>
                  <a:pt x="4668520" y="1814830"/>
                  <a:pt x="4737100" y="1832610"/>
                  <a:pt x="4796790" y="1865630"/>
                </a:cubicBezTo>
                <a:cubicBezTo>
                  <a:pt x="4756150" y="2010410"/>
                  <a:pt x="4735830" y="2160270"/>
                  <a:pt x="4735830" y="2311400"/>
                </a:cubicBezTo>
                <a:cubicBezTo>
                  <a:pt x="4735830" y="2413000"/>
                  <a:pt x="4744720" y="2514600"/>
                  <a:pt x="4763770" y="2614930"/>
                </a:cubicBezTo>
                <a:cubicBezTo>
                  <a:pt x="4711700" y="2636520"/>
                  <a:pt x="4655820" y="2647950"/>
                  <a:pt x="4598670" y="2647950"/>
                </a:cubicBezTo>
                <a:close/>
                <a:moveTo>
                  <a:pt x="4744720" y="2311400"/>
                </a:moveTo>
                <a:cubicBezTo>
                  <a:pt x="4744720" y="2161540"/>
                  <a:pt x="4765040" y="2012950"/>
                  <a:pt x="4804410" y="1870710"/>
                </a:cubicBezTo>
                <a:cubicBezTo>
                  <a:pt x="4935220" y="1944370"/>
                  <a:pt x="5015230" y="2082800"/>
                  <a:pt x="5015230" y="2232660"/>
                </a:cubicBezTo>
                <a:cubicBezTo>
                  <a:pt x="5015230" y="2395220"/>
                  <a:pt x="4919980" y="2543810"/>
                  <a:pt x="4771390" y="2611120"/>
                </a:cubicBezTo>
                <a:cubicBezTo>
                  <a:pt x="4753610" y="2512060"/>
                  <a:pt x="4744720" y="2411730"/>
                  <a:pt x="4744720" y="2311400"/>
                </a:cubicBezTo>
                <a:close/>
                <a:moveTo>
                  <a:pt x="4772660" y="2618740"/>
                </a:moveTo>
                <a:cubicBezTo>
                  <a:pt x="4925060" y="2550160"/>
                  <a:pt x="5022850" y="2399030"/>
                  <a:pt x="5022850" y="2231390"/>
                </a:cubicBezTo>
                <a:cubicBezTo>
                  <a:pt x="5022850" y="2077720"/>
                  <a:pt x="4940300" y="1936750"/>
                  <a:pt x="4805680" y="1861820"/>
                </a:cubicBezTo>
                <a:cubicBezTo>
                  <a:pt x="4933950" y="1410970"/>
                  <a:pt x="5248910" y="1035050"/>
                  <a:pt x="5673090" y="829310"/>
                </a:cubicBezTo>
                <a:cubicBezTo>
                  <a:pt x="5831840" y="965200"/>
                  <a:pt x="6035040" y="1038860"/>
                  <a:pt x="6243320" y="1038860"/>
                </a:cubicBezTo>
                <a:lnTo>
                  <a:pt x="6602730" y="1038860"/>
                </a:lnTo>
                <a:cubicBezTo>
                  <a:pt x="6802120" y="1038860"/>
                  <a:pt x="6990080" y="974090"/>
                  <a:pt x="7146290" y="850900"/>
                </a:cubicBezTo>
                <a:cubicBezTo>
                  <a:pt x="7692390" y="1135380"/>
                  <a:pt x="8031480" y="1694180"/>
                  <a:pt x="8031480" y="2310130"/>
                </a:cubicBezTo>
                <a:cubicBezTo>
                  <a:pt x="8031480" y="2359660"/>
                  <a:pt x="8028940" y="2410460"/>
                  <a:pt x="8025130" y="2461260"/>
                </a:cubicBezTo>
                <a:cubicBezTo>
                  <a:pt x="7702550" y="2653030"/>
                  <a:pt x="7501890" y="3006090"/>
                  <a:pt x="7501890" y="3380740"/>
                </a:cubicBezTo>
                <a:lnTo>
                  <a:pt x="7501890" y="3519170"/>
                </a:lnTo>
                <a:cubicBezTo>
                  <a:pt x="7197090" y="3799840"/>
                  <a:pt x="6802120" y="3954780"/>
                  <a:pt x="6388100" y="3954780"/>
                </a:cubicBezTo>
                <a:cubicBezTo>
                  <a:pt x="6176010" y="3954780"/>
                  <a:pt x="5969000" y="3914140"/>
                  <a:pt x="5773420" y="3835400"/>
                </a:cubicBezTo>
                <a:cubicBezTo>
                  <a:pt x="5680710" y="3366770"/>
                  <a:pt x="5320030" y="2999740"/>
                  <a:pt x="4852670" y="2898140"/>
                </a:cubicBezTo>
                <a:cubicBezTo>
                  <a:pt x="4818380" y="2807970"/>
                  <a:pt x="4791710" y="2713990"/>
                  <a:pt x="4772660" y="2618740"/>
                </a:cubicBezTo>
                <a:close/>
                <a:moveTo>
                  <a:pt x="8025130" y="2471420"/>
                </a:moveTo>
                <a:cubicBezTo>
                  <a:pt x="7987030" y="2868930"/>
                  <a:pt x="7804150" y="3238500"/>
                  <a:pt x="7510780" y="3512820"/>
                </a:cubicBezTo>
                <a:lnTo>
                  <a:pt x="7510780" y="3382010"/>
                </a:lnTo>
                <a:cubicBezTo>
                  <a:pt x="7510780" y="3011170"/>
                  <a:pt x="7707630" y="2663190"/>
                  <a:pt x="8025130" y="2471420"/>
                </a:cubicBezTo>
                <a:close/>
                <a:moveTo>
                  <a:pt x="5764530" y="3832860"/>
                </a:moveTo>
                <a:cubicBezTo>
                  <a:pt x="5468620" y="3708400"/>
                  <a:pt x="4996180" y="3262630"/>
                  <a:pt x="4856480" y="2908300"/>
                </a:cubicBezTo>
                <a:cubicBezTo>
                  <a:pt x="5316220" y="3008630"/>
                  <a:pt x="5671820" y="3370580"/>
                  <a:pt x="5764530" y="3832860"/>
                </a:cubicBezTo>
                <a:close/>
                <a:moveTo>
                  <a:pt x="3408680" y="4069080"/>
                </a:moveTo>
                <a:cubicBezTo>
                  <a:pt x="3408680" y="3864610"/>
                  <a:pt x="3462020" y="3662680"/>
                  <a:pt x="3561080" y="3484880"/>
                </a:cubicBezTo>
                <a:cubicBezTo>
                  <a:pt x="3806190" y="3713480"/>
                  <a:pt x="3967480" y="4019550"/>
                  <a:pt x="4017010" y="4349750"/>
                </a:cubicBezTo>
                <a:cubicBezTo>
                  <a:pt x="3924300" y="4328160"/>
                  <a:pt x="3827780" y="4316730"/>
                  <a:pt x="3731260" y="4316730"/>
                </a:cubicBezTo>
                <a:lnTo>
                  <a:pt x="3434080" y="4316730"/>
                </a:lnTo>
                <a:cubicBezTo>
                  <a:pt x="3417570" y="4235450"/>
                  <a:pt x="3408680" y="4152900"/>
                  <a:pt x="3408680" y="4069080"/>
                </a:cubicBezTo>
                <a:close/>
                <a:moveTo>
                  <a:pt x="4039870" y="4479290"/>
                </a:moveTo>
                <a:cubicBezTo>
                  <a:pt x="4037330" y="4439920"/>
                  <a:pt x="4033520" y="4399280"/>
                  <a:pt x="4027170" y="4359910"/>
                </a:cubicBezTo>
                <a:cubicBezTo>
                  <a:pt x="4455160" y="4464050"/>
                  <a:pt x="4798060" y="4790440"/>
                  <a:pt x="4923790" y="5213350"/>
                </a:cubicBezTo>
                <a:cubicBezTo>
                  <a:pt x="4818380" y="5243830"/>
                  <a:pt x="4709160" y="5259070"/>
                  <a:pt x="4598670" y="5259070"/>
                </a:cubicBezTo>
                <a:cubicBezTo>
                  <a:pt x="4404360" y="5259070"/>
                  <a:pt x="4212590" y="5210810"/>
                  <a:pt x="4042410" y="5120640"/>
                </a:cubicBezTo>
                <a:lnTo>
                  <a:pt x="4042410" y="4479290"/>
                </a:lnTo>
                <a:lnTo>
                  <a:pt x="4039870" y="4479290"/>
                </a:lnTo>
                <a:close/>
                <a:moveTo>
                  <a:pt x="4032250" y="4484370"/>
                </a:moveTo>
                <a:lnTo>
                  <a:pt x="4032250" y="4488180"/>
                </a:lnTo>
                <a:lnTo>
                  <a:pt x="4034790" y="4488180"/>
                </a:lnTo>
                <a:lnTo>
                  <a:pt x="4034790" y="5116830"/>
                </a:lnTo>
                <a:cubicBezTo>
                  <a:pt x="3728720" y="4951730"/>
                  <a:pt x="3511550" y="4663440"/>
                  <a:pt x="3436620" y="4325620"/>
                </a:cubicBezTo>
                <a:lnTo>
                  <a:pt x="3732530" y="4325620"/>
                </a:lnTo>
                <a:cubicBezTo>
                  <a:pt x="3829050" y="4325620"/>
                  <a:pt x="3925570" y="4337050"/>
                  <a:pt x="4018280" y="4358640"/>
                </a:cubicBezTo>
                <a:cubicBezTo>
                  <a:pt x="4025900" y="4400550"/>
                  <a:pt x="4029710" y="4442460"/>
                  <a:pt x="4032250" y="4484370"/>
                </a:cubicBezTo>
                <a:close/>
                <a:moveTo>
                  <a:pt x="3763010" y="6809740"/>
                </a:moveTo>
                <a:cubicBezTo>
                  <a:pt x="3752850" y="6809740"/>
                  <a:pt x="3742690" y="6809740"/>
                  <a:pt x="3732530" y="6809740"/>
                </a:cubicBezTo>
                <a:lnTo>
                  <a:pt x="3220720" y="6809740"/>
                </a:lnTo>
                <a:cubicBezTo>
                  <a:pt x="2534920" y="6809740"/>
                  <a:pt x="1977390" y="6252210"/>
                  <a:pt x="1977390" y="5566410"/>
                </a:cubicBezTo>
                <a:cubicBezTo>
                  <a:pt x="1977390" y="4880610"/>
                  <a:pt x="2534920" y="4323080"/>
                  <a:pt x="3220720" y="4323080"/>
                </a:cubicBezTo>
                <a:lnTo>
                  <a:pt x="3427730" y="4323080"/>
                </a:lnTo>
                <a:cubicBezTo>
                  <a:pt x="3502660" y="4665980"/>
                  <a:pt x="3722370" y="4956810"/>
                  <a:pt x="4033520" y="5123180"/>
                </a:cubicBezTo>
                <a:lnTo>
                  <a:pt x="4033520" y="5952490"/>
                </a:lnTo>
                <a:cubicBezTo>
                  <a:pt x="4034790" y="6263640"/>
                  <a:pt x="3940810" y="6559551"/>
                  <a:pt x="3763010" y="6809740"/>
                </a:cubicBezTo>
                <a:close/>
                <a:moveTo>
                  <a:pt x="4146550" y="6739890"/>
                </a:moveTo>
                <a:cubicBezTo>
                  <a:pt x="4187190" y="6342380"/>
                  <a:pt x="4503420" y="6029960"/>
                  <a:pt x="4900930" y="5993130"/>
                </a:cubicBezTo>
                <a:cubicBezTo>
                  <a:pt x="4775200" y="6338570"/>
                  <a:pt x="4494530" y="6616701"/>
                  <a:pt x="4146550" y="6739890"/>
                </a:cubicBezTo>
                <a:close/>
                <a:moveTo>
                  <a:pt x="4975860" y="5567680"/>
                </a:moveTo>
                <a:cubicBezTo>
                  <a:pt x="4975860" y="5711190"/>
                  <a:pt x="4951730" y="5850890"/>
                  <a:pt x="4903470" y="5984240"/>
                </a:cubicBezTo>
                <a:cubicBezTo>
                  <a:pt x="4499610" y="6019800"/>
                  <a:pt x="4178300" y="6338570"/>
                  <a:pt x="4138930" y="6742430"/>
                </a:cubicBezTo>
                <a:cubicBezTo>
                  <a:pt x="4020820" y="6783070"/>
                  <a:pt x="3897630" y="6805930"/>
                  <a:pt x="3771900" y="6809740"/>
                </a:cubicBezTo>
                <a:cubicBezTo>
                  <a:pt x="3948430" y="6558280"/>
                  <a:pt x="4041140" y="6262370"/>
                  <a:pt x="4041140" y="5953760"/>
                </a:cubicBezTo>
                <a:lnTo>
                  <a:pt x="4041140" y="5128260"/>
                </a:lnTo>
                <a:lnTo>
                  <a:pt x="4041140" y="5128260"/>
                </a:lnTo>
                <a:cubicBezTo>
                  <a:pt x="4211320" y="5218430"/>
                  <a:pt x="4404360" y="5265420"/>
                  <a:pt x="4597400" y="5265420"/>
                </a:cubicBezTo>
                <a:cubicBezTo>
                  <a:pt x="4709160" y="5265420"/>
                  <a:pt x="4818380" y="5250180"/>
                  <a:pt x="4925060" y="5219700"/>
                </a:cubicBezTo>
                <a:cubicBezTo>
                  <a:pt x="4959350" y="5332730"/>
                  <a:pt x="4975860" y="5449570"/>
                  <a:pt x="4975860" y="5567680"/>
                </a:cubicBezTo>
                <a:close/>
                <a:moveTo>
                  <a:pt x="5219700" y="5082540"/>
                </a:moveTo>
                <a:lnTo>
                  <a:pt x="5219700" y="5083810"/>
                </a:lnTo>
                <a:cubicBezTo>
                  <a:pt x="5129530" y="5138420"/>
                  <a:pt x="5033010" y="5181600"/>
                  <a:pt x="4932680" y="5210810"/>
                </a:cubicBezTo>
                <a:cubicBezTo>
                  <a:pt x="4805680" y="4784090"/>
                  <a:pt x="4458970" y="4455160"/>
                  <a:pt x="4027170" y="4351020"/>
                </a:cubicBezTo>
                <a:lnTo>
                  <a:pt x="4027170" y="4351020"/>
                </a:lnTo>
                <a:cubicBezTo>
                  <a:pt x="3977640" y="4018280"/>
                  <a:pt x="3815080" y="3707130"/>
                  <a:pt x="3567430" y="3477260"/>
                </a:cubicBezTo>
                <a:cubicBezTo>
                  <a:pt x="3779520" y="3107690"/>
                  <a:pt x="4174490" y="2879090"/>
                  <a:pt x="4599940" y="2879090"/>
                </a:cubicBezTo>
                <a:cubicBezTo>
                  <a:pt x="4683760" y="2879090"/>
                  <a:pt x="4766310" y="2887980"/>
                  <a:pt x="4847590" y="2904490"/>
                </a:cubicBezTo>
                <a:cubicBezTo>
                  <a:pt x="4914900" y="3077210"/>
                  <a:pt x="5058410" y="3276600"/>
                  <a:pt x="5252720" y="3468370"/>
                </a:cubicBezTo>
                <a:cubicBezTo>
                  <a:pt x="5429250" y="3642360"/>
                  <a:pt x="5622290" y="3780790"/>
                  <a:pt x="5767070" y="3840480"/>
                </a:cubicBezTo>
                <a:cubicBezTo>
                  <a:pt x="5781040" y="3915410"/>
                  <a:pt x="5788660" y="3991610"/>
                  <a:pt x="5788660" y="4067810"/>
                </a:cubicBezTo>
                <a:cubicBezTo>
                  <a:pt x="5788660" y="4131310"/>
                  <a:pt x="5783580" y="4194810"/>
                  <a:pt x="5773420" y="4257040"/>
                </a:cubicBezTo>
                <a:cubicBezTo>
                  <a:pt x="5612130" y="4321810"/>
                  <a:pt x="5474970" y="4431030"/>
                  <a:pt x="5375910" y="4574540"/>
                </a:cubicBezTo>
                <a:cubicBezTo>
                  <a:pt x="5274310" y="4721860"/>
                  <a:pt x="5219700" y="4894580"/>
                  <a:pt x="5219700" y="5074920"/>
                </a:cubicBezTo>
                <a:cubicBezTo>
                  <a:pt x="5219700" y="5077460"/>
                  <a:pt x="5219700" y="5080000"/>
                  <a:pt x="5219700" y="5082540"/>
                </a:cubicBezTo>
                <a:close/>
                <a:moveTo>
                  <a:pt x="5227320" y="5074920"/>
                </a:moveTo>
                <a:cubicBezTo>
                  <a:pt x="5227320" y="4716780"/>
                  <a:pt x="5440680" y="4400550"/>
                  <a:pt x="5772150" y="4265930"/>
                </a:cubicBezTo>
                <a:cubicBezTo>
                  <a:pt x="5716270" y="4602480"/>
                  <a:pt x="5518150" y="4897120"/>
                  <a:pt x="5227320" y="5078730"/>
                </a:cubicBezTo>
                <a:cubicBezTo>
                  <a:pt x="5227320" y="5077460"/>
                  <a:pt x="5227320" y="5076190"/>
                  <a:pt x="5227320" y="5074920"/>
                </a:cubicBezTo>
                <a:close/>
                <a:moveTo>
                  <a:pt x="7010400" y="5491480"/>
                </a:moveTo>
                <a:lnTo>
                  <a:pt x="7010400" y="5750560"/>
                </a:lnTo>
                <a:cubicBezTo>
                  <a:pt x="6855461" y="5877560"/>
                  <a:pt x="6659880" y="5947410"/>
                  <a:pt x="6459220" y="5947410"/>
                </a:cubicBezTo>
                <a:lnTo>
                  <a:pt x="6099810" y="5947410"/>
                </a:lnTo>
                <a:cubicBezTo>
                  <a:pt x="5868670" y="5947410"/>
                  <a:pt x="5650230" y="5858510"/>
                  <a:pt x="5486400" y="5695950"/>
                </a:cubicBezTo>
                <a:cubicBezTo>
                  <a:pt x="5322570" y="5534660"/>
                  <a:pt x="5231130" y="5318760"/>
                  <a:pt x="5227320" y="5088890"/>
                </a:cubicBezTo>
                <a:cubicBezTo>
                  <a:pt x="5523230" y="4906010"/>
                  <a:pt x="5723890" y="4606290"/>
                  <a:pt x="5779770" y="4264660"/>
                </a:cubicBezTo>
                <a:cubicBezTo>
                  <a:pt x="5881370" y="4225290"/>
                  <a:pt x="5989320" y="4204970"/>
                  <a:pt x="6098540" y="4204970"/>
                </a:cubicBezTo>
                <a:lnTo>
                  <a:pt x="6457950" y="4204970"/>
                </a:lnTo>
                <a:cubicBezTo>
                  <a:pt x="6677661" y="4204970"/>
                  <a:pt x="6887211" y="4286250"/>
                  <a:pt x="7048500" y="4434840"/>
                </a:cubicBezTo>
                <a:cubicBezTo>
                  <a:pt x="7208520" y="4582160"/>
                  <a:pt x="7306311" y="4780280"/>
                  <a:pt x="7326630" y="4996180"/>
                </a:cubicBezTo>
                <a:cubicBezTo>
                  <a:pt x="7134861" y="5083810"/>
                  <a:pt x="7010400" y="5279390"/>
                  <a:pt x="7010400" y="5491480"/>
                </a:cubicBezTo>
                <a:close/>
                <a:moveTo>
                  <a:pt x="7018020" y="5745480"/>
                </a:moveTo>
                <a:lnTo>
                  <a:pt x="7018020" y="5492750"/>
                </a:lnTo>
                <a:cubicBezTo>
                  <a:pt x="7018020" y="5284470"/>
                  <a:pt x="7139940" y="5092700"/>
                  <a:pt x="7327900" y="5003800"/>
                </a:cubicBezTo>
                <a:cubicBezTo>
                  <a:pt x="7330440" y="5027930"/>
                  <a:pt x="7330440" y="5053330"/>
                  <a:pt x="7330440" y="5076190"/>
                </a:cubicBezTo>
                <a:cubicBezTo>
                  <a:pt x="7331711" y="5335270"/>
                  <a:pt x="7217411" y="5579110"/>
                  <a:pt x="7018020" y="5745480"/>
                </a:cubicBezTo>
                <a:close/>
                <a:moveTo>
                  <a:pt x="7923530" y="5082540"/>
                </a:moveTo>
                <a:cubicBezTo>
                  <a:pt x="7823200" y="4992370"/>
                  <a:pt x="7693661" y="4944110"/>
                  <a:pt x="7559040" y="4944110"/>
                </a:cubicBezTo>
                <a:cubicBezTo>
                  <a:pt x="7481570" y="4944110"/>
                  <a:pt x="7405370" y="4960620"/>
                  <a:pt x="7334250" y="4992370"/>
                </a:cubicBezTo>
                <a:cubicBezTo>
                  <a:pt x="7313930" y="4776470"/>
                  <a:pt x="7213600" y="4577080"/>
                  <a:pt x="7053580" y="4428490"/>
                </a:cubicBezTo>
                <a:cubicBezTo>
                  <a:pt x="6891020" y="4278630"/>
                  <a:pt x="6678930" y="4196080"/>
                  <a:pt x="6457950" y="4196080"/>
                </a:cubicBezTo>
                <a:lnTo>
                  <a:pt x="6098540" y="4196080"/>
                </a:lnTo>
                <a:cubicBezTo>
                  <a:pt x="5989320" y="4196080"/>
                  <a:pt x="5882640" y="4216400"/>
                  <a:pt x="5781040" y="4255770"/>
                </a:cubicBezTo>
                <a:cubicBezTo>
                  <a:pt x="5791200" y="4194810"/>
                  <a:pt x="5795010" y="4132580"/>
                  <a:pt x="5795010" y="4070350"/>
                </a:cubicBezTo>
                <a:cubicBezTo>
                  <a:pt x="5795010" y="3995420"/>
                  <a:pt x="5787390" y="3920490"/>
                  <a:pt x="5773420" y="3846830"/>
                </a:cubicBezTo>
                <a:cubicBezTo>
                  <a:pt x="5969000" y="3925570"/>
                  <a:pt x="6174740" y="3964940"/>
                  <a:pt x="6386830" y="3964940"/>
                </a:cubicBezTo>
                <a:cubicBezTo>
                  <a:pt x="6800850" y="3964940"/>
                  <a:pt x="7195820" y="3811270"/>
                  <a:pt x="7500620" y="3531870"/>
                </a:cubicBezTo>
                <a:lnTo>
                  <a:pt x="7500620" y="3821430"/>
                </a:lnTo>
                <a:cubicBezTo>
                  <a:pt x="7500620" y="4254500"/>
                  <a:pt x="7758430" y="4640580"/>
                  <a:pt x="8157211" y="4808220"/>
                </a:cubicBezTo>
                <a:cubicBezTo>
                  <a:pt x="8073390" y="4890770"/>
                  <a:pt x="7993380" y="4983480"/>
                  <a:pt x="7923530" y="5082540"/>
                </a:cubicBezTo>
                <a:close/>
                <a:moveTo>
                  <a:pt x="8572500" y="4880610"/>
                </a:moveTo>
                <a:cubicBezTo>
                  <a:pt x="8434070" y="4880610"/>
                  <a:pt x="8299450" y="4853940"/>
                  <a:pt x="8172450" y="4803140"/>
                </a:cubicBezTo>
                <a:cubicBezTo>
                  <a:pt x="8420100" y="4563110"/>
                  <a:pt x="8727440" y="4389120"/>
                  <a:pt x="9058910" y="4302760"/>
                </a:cubicBezTo>
                <a:cubicBezTo>
                  <a:pt x="9055100" y="4333240"/>
                  <a:pt x="9053830" y="4363720"/>
                  <a:pt x="9053830" y="4392930"/>
                </a:cubicBezTo>
                <a:cubicBezTo>
                  <a:pt x="9053830" y="4508500"/>
                  <a:pt x="9076690" y="4621530"/>
                  <a:pt x="9122410" y="4726940"/>
                </a:cubicBezTo>
                <a:cubicBezTo>
                  <a:pt x="8958580" y="4828540"/>
                  <a:pt x="8768080" y="4880610"/>
                  <a:pt x="8572500" y="4880610"/>
                </a:cubicBezTo>
                <a:close/>
                <a:moveTo>
                  <a:pt x="9062720" y="4392930"/>
                </a:moveTo>
                <a:cubicBezTo>
                  <a:pt x="9062720" y="4362450"/>
                  <a:pt x="9063990" y="4330700"/>
                  <a:pt x="9067800" y="4300220"/>
                </a:cubicBezTo>
                <a:cubicBezTo>
                  <a:pt x="9224010" y="4259580"/>
                  <a:pt x="9386570" y="4237990"/>
                  <a:pt x="9549130" y="4236720"/>
                </a:cubicBezTo>
                <a:cubicBezTo>
                  <a:pt x="9464040" y="4436110"/>
                  <a:pt x="9315450" y="4608830"/>
                  <a:pt x="9130030" y="4723130"/>
                </a:cubicBezTo>
                <a:cubicBezTo>
                  <a:pt x="9085580" y="4618990"/>
                  <a:pt x="9062720" y="4507230"/>
                  <a:pt x="9062720" y="4392930"/>
                </a:cubicBezTo>
                <a:close/>
                <a:moveTo>
                  <a:pt x="9069070" y="4292600"/>
                </a:moveTo>
                <a:cubicBezTo>
                  <a:pt x="9107170" y="3972560"/>
                  <a:pt x="9329420" y="3700780"/>
                  <a:pt x="9635490" y="3599180"/>
                </a:cubicBezTo>
                <a:lnTo>
                  <a:pt x="9635490" y="3818890"/>
                </a:lnTo>
                <a:cubicBezTo>
                  <a:pt x="9635490" y="3961130"/>
                  <a:pt x="9607550" y="4099560"/>
                  <a:pt x="9552940" y="4229100"/>
                </a:cubicBezTo>
                <a:cubicBezTo>
                  <a:pt x="9389110" y="4230370"/>
                  <a:pt x="9226550" y="4251960"/>
                  <a:pt x="9069070" y="4292600"/>
                </a:cubicBezTo>
                <a:close/>
                <a:moveTo>
                  <a:pt x="9899650" y="5229860"/>
                </a:moveTo>
                <a:cubicBezTo>
                  <a:pt x="9568180" y="5229860"/>
                  <a:pt x="9267190" y="5034280"/>
                  <a:pt x="9133840" y="4730750"/>
                </a:cubicBezTo>
                <a:cubicBezTo>
                  <a:pt x="9321800" y="4615180"/>
                  <a:pt x="9471660" y="4439920"/>
                  <a:pt x="9558020" y="4237990"/>
                </a:cubicBezTo>
                <a:lnTo>
                  <a:pt x="9570720" y="4237990"/>
                </a:lnTo>
                <a:cubicBezTo>
                  <a:pt x="9982200" y="4237990"/>
                  <a:pt x="10375900" y="4361180"/>
                  <a:pt x="10712450" y="4594860"/>
                </a:cubicBezTo>
                <a:cubicBezTo>
                  <a:pt x="10619740" y="4968240"/>
                  <a:pt x="10285730" y="5229860"/>
                  <a:pt x="9899650" y="5229860"/>
                </a:cubicBezTo>
                <a:close/>
                <a:moveTo>
                  <a:pt x="9643110" y="3596640"/>
                </a:moveTo>
                <a:cubicBezTo>
                  <a:pt x="9725660" y="3569970"/>
                  <a:pt x="9812020" y="3556000"/>
                  <a:pt x="9899650" y="3556000"/>
                </a:cubicBezTo>
                <a:cubicBezTo>
                  <a:pt x="10360660" y="3556000"/>
                  <a:pt x="10736580" y="3931920"/>
                  <a:pt x="10736580" y="4392930"/>
                </a:cubicBezTo>
                <a:cubicBezTo>
                  <a:pt x="10736580" y="4457700"/>
                  <a:pt x="10728960" y="4522470"/>
                  <a:pt x="10713720" y="4584700"/>
                </a:cubicBezTo>
                <a:cubicBezTo>
                  <a:pt x="10377170" y="4352290"/>
                  <a:pt x="9980930" y="4229100"/>
                  <a:pt x="9569450" y="4229100"/>
                </a:cubicBezTo>
                <a:lnTo>
                  <a:pt x="9560560" y="4229100"/>
                </a:lnTo>
                <a:cubicBezTo>
                  <a:pt x="9615170" y="4099560"/>
                  <a:pt x="9641840" y="3961130"/>
                  <a:pt x="9641840" y="3818890"/>
                </a:cubicBezTo>
                <a:lnTo>
                  <a:pt x="9641840" y="3596640"/>
                </a:lnTo>
                <a:close/>
                <a:moveTo>
                  <a:pt x="9635490" y="3382010"/>
                </a:moveTo>
                <a:lnTo>
                  <a:pt x="9635490" y="3591560"/>
                </a:lnTo>
                <a:cubicBezTo>
                  <a:pt x="9324340" y="3694430"/>
                  <a:pt x="9099550" y="3970020"/>
                  <a:pt x="9061450" y="4295140"/>
                </a:cubicBezTo>
                <a:lnTo>
                  <a:pt x="9061450" y="4295140"/>
                </a:lnTo>
                <a:cubicBezTo>
                  <a:pt x="8726170" y="4382770"/>
                  <a:pt x="8416290" y="4558030"/>
                  <a:pt x="8166100" y="4800600"/>
                </a:cubicBezTo>
                <a:cubicBezTo>
                  <a:pt x="7768590" y="4635500"/>
                  <a:pt x="7512050" y="4250690"/>
                  <a:pt x="7512050" y="3820160"/>
                </a:cubicBezTo>
                <a:lnTo>
                  <a:pt x="7512050" y="3524250"/>
                </a:lnTo>
                <a:cubicBezTo>
                  <a:pt x="7811770" y="3247390"/>
                  <a:pt x="7997190" y="2872740"/>
                  <a:pt x="8034020" y="2467610"/>
                </a:cubicBezTo>
                <a:cubicBezTo>
                  <a:pt x="8196580" y="2371090"/>
                  <a:pt x="8383270" y="2320290"/>
                  <a:pt x="8573770" y="2320290"/>
                </a:cubicBezTo>
                <a:cubicBezTo>
                  <a:pt x="8727440" y="2320290"/>
                  <a:pt x="8876030" y="2352040"/>
                  <a:pt x="9014460" y="2415540"/>
                </a:cubicBezTo>
                <a:cubicBezTo>
                  <a:pt x="9013190" y="2433320"/>
                  <a:pt x="9011920" y="2451100"/>
                  <a:pt x="9011920" y="2470150"/>
                </a:cubicBezTo>
                <a:cubicBezTo>
                  <a:pt x="9011920" y="2782570"/>
                  <a:pt x="9265920" y="3036570"/>
                  <a:pt x="9578340" y="3037840"/>
                </a:cubicBezTo>
                <a:cubicBezTo>
                  <a:pt x="9615170" y="3147060"/>
                  <a:pt x="9635490" y="3263900"/>
                  <a:pt x="9635490" y="3382010"/>
                </a:cubicBezTo>
                <a:close/>
                <a:moveTo>
                  <a:pt x="9583420" y="3028950"/>
                </a:moveTo>
                <a:cubicBezTo>
                  <a:pt x="9488170" y="2757170"/>
                  <a:pt x="9283700" y="2531110"/>
                  <a:pt x="9022080" y="2410460"/>
                </a:cubicBezTo>
                <a:cubicBezTo>
                  <a:pt x="9046210" y="2174240"/>
                  <a:pt x="9217660" y="1978660"/>
                  <a:pt x="9450070" y="1924050"/>
                </a:cubicBezTo>
                <a:cubicBezTo>
                  <a:pt x="9626600" y="2084070"/>
                  <a:pt x="9843770" y="2185670"/>
                  <a:pt x="10078720" y="2219960"/>
                </a:cubicBezTo>
                <a:lnTo>
                  <a:pt x="10078720" y="2219960"/>
                </a:lnTo>
                <a:cubicBezTo>
                  <a:pt x="10060940" y="2301240"/>
                  <a:pt x="10053320" y="2385060"/>
                  <a:pt x="10053320" y="2468880"/>
                </a:cubicBezTo>
                <a:cubicBezTo>
                  <a:pt x="10053320" y="2625090"/>
                  <a:pt x="10082530" y="2777490"/>
                  <a:pt x="10142220" y="2921000"/>
                </a:cubicBezTo>
                <a:cubicBezTo>
                  <a:pt x="10045700" y="2990850"/>
                  <a:pt x="9931400" y="3028950"/>
                  <a:pt x="9812020" y="3028950"/>
                </a:cubicBezTo>
                <a:lnTo>
                  <a:pt x="9583420" y="3028950"/>
                </a:lnTo>
                <a:close/>
              </a:path>
            </a:pathLst>
          </a:custGeom>
          <a:solidFill>
            <a:schemeClr val="accent3"/>
          </a:solidFill>
          <a:ln w="12700" cap="flat">
            <a:noFill/>
            <a:prstDash val="solid"/>
            <a:miter/>
          </a:ln>
        </p:spPr>
        <p:txBody>
          <a:bodyPr rtlCol="0" anchor="ctr"/>
          <a:lstStyle/>
          <a:p>
            <a:endParaRPr lang="en-US" b="0" i="0" dirty="0">
              <a:latin typeface="Arial" panose="020B0604020202020204" pitchFamily="34" charset="0"/>
            </a:endParaRPr>
          </a:p>
        </p:txBody>
      </p:sp>
      <p:pic>
        <p:nvPicPr>
          <p:cNvPr id="7" name="Graphic 6">
            <a:extLst>
              <a:ext uri="{FF2B5EF4-FFF2-40B4-BE49-F238E27FC236}">
                <a16:creationId xmlns:a16="http://schemas.microsoft.com/office/drawing/2014/main" id="{CFCE8EBA-01BF-AC43-0168-1D105C5CB30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8207"/>
            <a:ext cx="12191999" cy="1554480"/>
          </a:xfrm>
          <a:prstGeom prst="rect">
            <a:avLst/>
          </a:prstGeom>
        </p:spPr>
      </p:pic>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B55C7BBD-F256-C740-6BA1-7B9954643A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699" y="76200"/>
            <a:ext cx="2597429" cy="1600200"/>
          </a:xfrm>
          <a:prstGeom prst="rect">
            <a:avLst/>
          </a:prstGeom>
        </p:spPr>
      </p:pic>
      <p:grpSp>
        <p:nvGrpSpPr>
          <p:cNvPr id="9" name="Group 8">
            <a:extLst>
              <a:ext uri="{FF2B5EF4-FFF2-40B4-BE49-F238E27FC236}">
                <a16:creationId xmlns:a16="http://schemas.microsoft.com/office/drawing/2014/main" id="{8E371F28-2672-FD8A-3BB1-E951D8AA6419}"/>
              </a:ext>
            </a:extLst>
          </p:cNvPr>
          <p:cNvGrpSpPr/>
          <p:nvPr/>
        </p:nvGrpSpPr>
        <p:grpSpPr>
          <a:xfrm>
            <a:off x="0" y="5917548"/>
            <a:ext cx="12192000" cy="940452"/>
            <a:chOff x="0" y="5917548"/>
            <a:chExt cx="12192000" cy="940452"/>
          </a:xfrm>
        </p:grpSpPr>
        <p:pic>
          <p:nvPicPr>
            <p:cNvPr id="10" name="Graphic 9">
              <a:extLst>
                <a:ext uri="{FF2B5EF4-FFF2-40B4-BE49-F238E27FC236}">
                  <a16:creationId xmlns:a16="http://schemas.microsoft.com/office/drawing/2014/main" id="{E6AA9274-D553-1DC4-1E0B-B06D1EEECC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1" name="object 6">
              <a:extLst>
                <a:ext uri="{FF2B5EF4-FFF2-40B4-BE49-F238E27FC236}">
                  <a16:creationId xmlns:a16="http://schemas.microsoft.com/office/drawing/2014/main" id="{5579492B-FC72-B03C-DC4E-9523EDD053E8}"/>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8290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Select-Title Slide Liight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chemeClr val="tx1"/>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6" name="Picture 5">
            <a:extLst>
              <a:ext uri="{FF2B5EF4-FFF2-40B4-BE49-F238E27FC236}">
                <a16:creationId xmlns:a16="http://schemas.microsoft.com/office/drawing/2014/main" id="{22DE14A8-C607-460E-02BA-2E6E5B759C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699" y="76200"/>
            <a:ext cx="2597429" cy="1600200"/>
          </a:xfrm>
          <a:prstGeom prst="rect">
            <a:avLst/>
          </a:prstGeom>
        </p:spPr>
      </p:pic>
      <p:grpSp>
        <p:nvGrpSpPr>
          <p:cNvPr id="7" name="Group 6">
            <a:extLst>
              <a:ext uri="{FF2B5EF4-FFF2-40B4-BE49-F238E27FC236}">
                <a16:creationId xmlns:a16="http://schemas.microsoft.com/office/drawing/2014/main" id="{188799D0-FFD4-23CD-813B-B0B86C586A0C}"/>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2340778E-2C26-9426-F4A7-681325E3E9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D9D6E084-2A61-031C-FEB6-29F573D8C9F1}"/>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517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lect-Title Slide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13454-156D-425F-BBD2-ADE99FA2D6BB}"/>
              </a:ext>
            </a:extLst>
          </p:cNvPr>
          <p:cNvSpPr>
            <a:spLocks noGrp="1"/>
          </p:cNvSpPr>
          <p:nvPr>
            <p:ph type="title"/>
          </p:nvPr>
        </p:nvSpPr>
        <p:spPr>
          <a:xfrm>
            <a:off x="573088" y="2449678"/>
            <a:ext cx="5522912" cy="1709662"/>
          </a:xfrm>
        </p:spPr>
        <p:txBody>
          <a:bodyPr/>
          <a:lstStyle>
            <a:lvl1pPr>
              <a:defRPr lang="en-US" sz="4200" b="1" i="0" kern="1200" spc="-97" dirty="0">
                <a:solidFill>
                  <a:srgbClr val="FFFFFF"/>
                </a:solidFill>
                <a:latin typeface="Arial" panose="020B0604020202020204" pitchFamily="34" charset="0"/>
                <a:ea typeface="+mj-ea"/>
                <a:cs typeface="+mj-cs"/>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76079E7D-D876-00E4-D3EB-3BAB934E628F}"/>
              </a:ext>
            </a:extLst>
          </p:cNvPr>
          <p:cNvSpPr>
            <a:spLocks noGrp="1"/>
          </p:cNvSpPr>
          <p:nvPr>
            <p:ph type="body" sz="quarter" idx="14" hasCustomPrompt="1"/>
          </p:nvPr>
        </p:nvSpPr>
        <p:spPr>
          <a:xfrm>
            <a:off x="573088" y="4247176"/>
            <a:ext cx="5522912" cy="608012"/>
          </a:xfrm>
        </p:spPr>
        <p:txBody>
          <a:bodyPr/>
          <a:lstStyle>
            <a:lvl1pPr marL="0" algn="l" defTabSz="914400" rtl="0" eaLnBrk="1" latinLnBrk="0" hangingPunct="1">
              <a:spcBef>
                <a:spcPts val="0"/>
              </a:spcBef>
              <a:defRPr lang="en-GB" sz="2001" b="0" i="0" kern="1200" spc="-24" dirty="0" smtClean="0">
                <a:solidFill>
                  <a:srgbClr val="FFFFFF"/>
                </a:solidFill>
                <a:latin typeface="Arial" panose="020B0604020202020204" pitchFamily="34" charset="0"/>
                <a:ea typeface="+mn-ea"/>
                <a:cs typeface="Arial"/>
              </a:defRPr>
            </a:lvl1pPr>
            <a:lvl2pPr marL="0" indent="0">
              <a:buNone/>
              <a:defRPr/>
            </a:lvl2pPr>
          </a:lstStyle>
          <a:p>
            <a:pPr lvl="0"/>
            <a:r>
              <a:rPr lang="en-GB" dirty="0"/>
              <a:t>Subtitle</a:t>
            </a:r>
          </a:p>
        </p:txBody>
      </p:sp>
      <p:pic>
        <p:nvPicPr>
          <p:cNvPr id="2" name="Picture 1">
            <a:extLst>
              <a:ext uri="{FF2B5EF4-FFF2-40B4-BE49-F238E27FC236}">
                <a16:creationId xmlns:a16="http://schemas.microsoft.com/office/drawing/2014/main" id="{0C349B61-6B77-0025-4648-E89C1D8BF5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700" y="76200"/>
            <a:ext cx="2597426" cy="1600200"/>
          </a:xfrm>
          <a:prstGeom prst="rect">
            <a:avLst/>
          </a:prstGeom>
        </p:spPr>
      </p:pic>
      <p:grpSp>
        <p:nvGrpSpPr>
          <p:cNvPr id="7" name="Group 6">
            <a:extLst>
              <a:ext uri="{FF2B5EF4-FFF2-40B4-BE49-F238E27FC236}">
                <a16:creationId xmlns:a16="http://schemas.microsoft.com/office/drawing/2014/main" id="{4C7F4784-A116-CE64-38CD-DD83089E592A}"/>
              </a:ext>
            </a:extLst>
          </p:cNvPr>
          <p:cNvGrpSpPr/>
          <p:nvPr/>
        </p:nvGrpSpPr>
        <p:grpSpPr>
          <a:xfrm>
            <a:off x="0" y="5917548"/>
            <a:ext cx="12192000" cy="940452"/>
            <a:chOff x="0" y="5917548"/>
            <a:chExt cx="12192000" cy="940452"/>
          </a:xfrm>
        </p:grpSpPr>
        <p:pic>
          <p:nvPicPr>
            <p:cNvPr id="9" name="Graphic 8">
              <a:extLst>
                <a:ext uri="{FF2B5EF4-FFF2-40B4-BE49-F238E27FC236}">
                  <a16:creationId xmlns:a16="http://schemas.microsoft.com/office/drawing/2014/main" id="{1D894F5B-CB4B-E463-5F48-FD25CEE115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10" name="object 6">
              <a:extLst>
                <a:ext uri="{FF2B5EF4-FFF2-40B4-BE49-F238E27FC236}">
                  <a16:creationId xmlns:a16="http://schemas.microsoft.com/office/drawing/2014/main" id="{E6C38D5A-5443-A264-3D99-F26603875E3D}"/>
                </a:ext>
              </a:extLst>
            </p:cNvPr>
            <p:cNvSpPr txBox="1"/>
            <p:nvPr/>
          </p:nvSpPr>
          <p:spPr>
            <a:xfrm>
              <a:off x="577850" y="6213044"/>
              <a:ext cx="11041063" cy="481267"/>
            </a:xfrm>
            <a:prstGeom prst="rect">
              <a:avLst/>
            </a:prstGeom>
            <a:noFill/>
          </p:spPr>
          <p:txBody>
            <a:bodyPr vert="horz" wrap="square" lIns="0" tIns="12322" rIns="0" bIns="0" rtlCol="0">
              <a:noAutofit/>
            </a:bodyPr>
            <a:lstStyle/>
            <a:p>
              <a:pPr marL="0" marR="3081" algn="just">
                <a:lnSpc>
                  <a:spcPts val="850"/>
                </a:lnSpc>
                <a:spcBef>
                  <a:spcPts val="0"/>
                </a:spcBef>
              </a:pPr>
              <a:r>
                <a:rPr lang="en-GB" sz="800" b="0" i="0" dirty="0">
                  <a:solidFill>
                    <a:srgbClr val="888B8D"/>
                  </a:solidFill>
                  <a:latin typeface="Arial" panose="020B0604020202020204" pitchFamily="34" charset="0"/>
                  <a:cs typeface="Arial"/>
                </a:rPr>
                <a:t>GBT Travel Services UK Limited (GBT UK) and its authorized sublicensees (including Ovation Travel Group and Egencia) use certain trademarks and service marks of American Express Company or its subsidiaries (American Express) in the “American Express Global Business Travel” and “American Express GBT Meetings &amp; Events” brands and in connection with its business for permitted uses only under a limited license from American Express (Licensed Marks). The Licensed Marks are trademarks or service marks of, and the property of, American Express. GBT UK is a subsidiary of Global Business Travel Group, Inc. (NYSE: GBTG). American Express holds a minority interest in GBTG, which operates as a separate company from American Express.</a:t>
              </a:r>
            </a:p>
          </p:txBody>
        </p:sp>
      </p:grpSp>
    </p:spTree>
    <p:extLst>
      <p:ext uri="{BB962C8B-B14F-4D97-AF65-F5344CB8AC3E}">
        <p14:creationId xmlns:p14="http://schemas.microsoft.com/office/powerpoint/2010/main" val="25976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elect-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p:nvPr>
        </p:nvSpPr>
        <p:spPr>
          <a:xfrm>
            <a:off x="573024" y="432000"/>
            <a:ext cx="9720000" cy="566928"/>
          </a:xfrm>
        </p:spPr>
        <p:txBody>
          <a:bodyPr/>
          <a:lstStyle>
            <a:lvl1pPr>
              <a:defRPr b="1" i="0">
                <a:latin typeface="Arial" panose="020B0604020202020204" pitchFamily="34" charset="0"/>
              </a:defRPr>
            </a:lvl1pPr>
          </a:lstStyle>
          <a:p>
            <a:r>
              <a:rPr lang="en-GB" dirty="0"/>
              <a:t>Click to edit Master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800000"/>
            <a:ext cx="11041063" cy="396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08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318403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lect-Text layout 2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861-1370-7AA0-06CC-E9D86652403E}"/>
              </a:ext>
            </a:extLst>
          </p:cNvPr>
          <p:cNvSpPr>
            <a:spLocks noGrp="1"/>
          </p:cNvSpPr>
          <p:nvPr>
            <p:ph type="title" hasCustomPrompt="1"/>
          </p:nvPr>
        </p:nvSpPr>
        <p:spPr>
          <a:xfrm>
            <a:off x="573024" y="432000"/>
            <a:ext cx="9720000" cy="864000"/>
          </a:xfrm>
        </p:spPr>
        <p:txBody>
          <a:bodyPr/>
          <a:lstStyle>
            <a:lvl1pPr>
              <a:defRPr b="1" i="0">
                <a:latin typeface="Arial" panose="020B0604020202020204" pitchFamily="34" charset="0"/>
              </a:defRPr>
            </a:lvl1pPr>
          </a:lstStyle>
          <a:p>
            <a:r>
              <a:rPr lang="en-GB" dirty="0"/>
              <a:t>Click to edit Master two line title style</a:t>
            </a:r>
          </a:p>
        </p:txBody>
      </p:sp>
      <p:sp>
        <p:nvSpPr>
          <p:cNvPr id="8" name="Text Placeholder 7">
            <a:extLst>
              <a:ext uri="{FF2B5EF4-FFF2-40B4-BE49-F238E27FC236}">
                <a16:creationId xmlns:a16="http://schemas.microsoft.com/office/drawing/2014/main" id="{8BBBF403-BEB1-7800-1828-1109154623B9}"/>
              </a:ext>
            </a:extLst>
          </p:cNvPr>
          <p:cNvSpPr>
            <a:spLocks noGrp="1"/>
          </p:cNvSpPr>
          <p:nvPr>
            <p:ph type="body" sz="quarter" idx="11"/>
          </p:nvPr>
        </p:nvSpPr>
        <p:spPr>
          <a:xfrm>
            <a:off x="575469" y="1980000"/>
            <a:ext cx="11041063" cy="3780000"/>
          </a:xfrm>
        </p:spPr>
        <p:txBody>
          <a:bodyPr anchor="t" anchorCtr="0"/>
          <a:lstStyle>
            <a:lvl1pPr marL="0" indent="0">
              <a:spcBef>
                <a:spcPts val="0"/>
              </a:spcBef>
              <a:spcAft>
                <a:spcPts val="0"/>
              </a:spcAft>
              <a:buClrTx/>
              <a:buFont typeface="Arial" panose="020B0604020202020204" pitchFamily="34" charset="0"/>
              <a:buNone/>
              <a:tabLst/>
              <a:defRPr sz="2000" b="0" i="0">
                <a:latin typeface="Arial" panose="020B0604020202020204" pitchFamily="34" charset="0"/>
              </a:defRPr>
            </a:lvl1pPr>
            <a:lvl2pPr marL="361950" indent="-182563">
              <a:buClrTx/>
              <a:buFont typeface="Arial" panose="020B0604020202020204" pitchFamily="34" charset="0"/>
              <a:buChar char="•"/>
              <a:defRPr b="0" i="0">
                <a:latin typeface="Arial" panose="020B0604020202020204" pitchFamily="34" charset="0"/>
              </a:defRPr>
            </a:lvl2pPr>
            <a:lvl3pPr marL="533400" indent="-182563">
              <a:buClrTx/>
              <a:defRPr b="0" i="0">
                <a:latin typeface="Arial" panose="020B0604020202020204" pitchFamily="34" charset="0"/>
              </a:defRPr>
            </a:lvl3pPr>
            <a:lvl4pPr marL="715963" indent="-182563">
              <a:buClrTx/>
              <a:defRPr b="0" i="0">
                <a:latin typeface="Arial" panose="020B0604020202020204" pitchFamily="34" charset="0"/>
              </a:defRPr>
            </a:lvl4pPr>
            <a:lvl5pPr marL="896938" indent="-180975">
              <a:buClrTx/>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D777321-910B-F829-0480-6851FF1D7387}"/>
              </a:ext>
            </a:extLst>
          </p:cNvPr>
          <p:cNvSpPr>
            <a:spLocks noGrp="1"/>
          </p:cNvSpPr>
          <p:nvPr>
            <p:ph type="sldNum" sz="quarter" idx="13"/>
          </p:nvPr>
        </p:nvSpPr>
        <p:spPr/>
        <p:txBody>
          <a:body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F384C37D-914D-6A36-60FC-0C4702D46C99}"/>
              </a:ext>
            </a:extLst>
          </p:cNvPr>
          <p:cNvSpPr>
            <a:spLocks noGrp="1"/>
          </p:cNvSpPr>
          <p:nvPr>
            <p:ph type="body" sz="quarter" idx="14" hasCustomPrompt="1"/>
          </p:nvPr>
        </p:nvSpPr>
        <p:spPr>
          <a:xfrm>
            <a:off x="573600" y="1440000"/>
            <a:ext cx="9720000" cy="415925"/>
          </a:xfrm>
        </p:spPr>
        <p:txBody>
          <a:bodyPr/>
          <a:lstStyle>
            <a:lvl1pPr>
              <a:defRPr sz="2400" b="0" i="0">
                <a:latin typeface="Arial" panose="020B0604020202020204" pitchFamily="34" charset="0"/>
              </a:defRPr>
            </a:lvl1pPr>
          </a:lstStyle>
          <a:p>
            <a:pPr lvl="0"/>
            <a:r>
              <a:rPr lang="en-US" dirty="0"/>
              <a:t>Click to edit Master subtitle styles</a:t>
            </a:r>
            <a:endParaRPr lang="en-GB" dirty="0"/>
          </a:p>
        </p:txBody>
      </p:sp>
    </p:spTree>
    <p:extLst>
      <p:ext uri="{BB962C8B-B14F-4D97-AF65-F5344CB8AC3E}">
        <p14:creationId xmlns:p14="http://schemas.microsoft.com/office/powerpoint/2010/main" val="120848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image" Target="../media/image13.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2.sv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image" Target="../media/image1.png"/><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image" Target="../media/image3.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theme" Target="../theme/theme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15.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image" Target="../media/image2.sv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image" Target="../media/image1.png"/><Relationship Id="rId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image" Target="../media/image3.png"/><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theme" Target="../theme/theme4.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image" Target="../media/image12.png"/><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image" Target="../media/image2.sv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image" Target="../media/image1.png"/><Relationship Id="rId8"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2.sv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1.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3.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theme" Target="../theme/theme5.xml"/><Relationship Id="rId30"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image" Target="../media/image2.sv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image" Target="../media/image1.png"/><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image" Target="../media/image3.png"/><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theme" Target="../theme/theme6.xml"/><Relationship Id="rId30" Type="http://schemas.openxmlformats.org/officeDocument/2006/relationships/image" Target="../media/image22.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image" Target="../media/image2.svg"/><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image" Target="../media/image1.png"/><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theme" Target="../theme/theme7.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36" Type="http://schemas.openxmlformats.org/officeDocument/2006/relationships/image" Target="../media/image3.png"/><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image" Target="../media/image24.png"/><Relationship Id="rId8" Type="http://schemas.openxmlformats.org/officeDocument/2006/relationships/slideLayout" Target="../slideLayouts/slideLayout17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image" Target="../media/image2.svg"/><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image" Target="../media/image1.png"/><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theme" Target="../theme/theme8.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image" Target="../media/image26.png"/><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image" Target="../media/image3.png"/><Relationship Id="rId8" Type="http://schemas.openxmlformats.org/officeDocument/2006/relationships/slideLayout" Target="../slideLayouts/slideLayout2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b="0" i="0">
                <a:solidFill>
                  <a:srgbClr val="888B8D"/>
                </a:solidFill>
                <a:latin typeface="Arial" panose="02000503000000020004" pitchFamily="2" charset="0"/>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4" y="432000"/>
            <a:ext cx="11045952" cy="566928"/>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a:cxnSpLocks/>
          </p:cNvCxnSpPr>
          <p:nvPr/>
        </p:nvCxnSpPr>
        <p:spPr>
          <a:xfrm>
            <a:off x="565404" y="6081592"/>
            <a:ext cx="11045952"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sp>
        <p:nvSpPr>
          <p:cNvPr id="21" name="object 15">
            <a:extLst>
              <a:ext uri="{FF2B5EF4-FFF2-40B4-BE49-F238E27FC236}">
                <a16:creationId xmlns:a16="http://schemas.microsoft.com/office/drawing/2014/main" id="{300B432D-B6EF-D781-4D1E-F99BB85C8C83}"/>
              </a:ext>
            </a:extLst>
          </p:cNvPr>
          <p:cNvSpPr txBox="1"/>
          <p:nvPr/>
        </p:nvSpPr>
        <p:spPr>
          <a:xfrm>
            <a:off x="563118" y="6285006"/>
            <a:ext cx="74429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pic>
        <p:nvPicPr>
          <p:cNvPr id="23" name="Picture 22">
            <a:extLst>
              <a:ext uri="{FF2B5EF4-FFF2-40B4-BE49-F238E27FC236}">
                <a16:creationId xmlns:a16="http://schemas.microsoft.com/office/drawing/2014/main" id="{5D115D83-76C5-0F9B-8175-9074FD5CE234}"/>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Tree>
    <p:extLst>
      <p:ext uri="{BB962C8B-B14F-4D97-AF65-F5344CB8AC3E}">
        <p14:creationId xmlns:p14="http://schemas.microsoft.com/office/powerpoint/2010/main" val="287712597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4101" r:id="rId5"/>
    <p:sldLayoutId id="2147484102" r:id="rId6"/>
    <p:sldLayoutId id="2147483856" r:id="rId7"/>
    <p:sldLayoutId id="2147483857" r:id="rId8"/>
    <p:sldLayoutId id="2147483858" r:id="rId9"/>
    <p:sldLayoutId id="2147483860" r:id="rId10"/>
    <p:sldLayoutId id="2147483859" r:id="rId11"/>
    <p:sldLayoutId id="2147483873" r:id="rId12"/>
    <p:sldLayoutId id="2147484053" r:id="rId13"/>
    <p:sldLayoutId id="2147483869" r:id="rId14"/>
    <p:sldLayoutId id="2147483870" r:id="rId15"/>
    <p:sldLayoutId id="2147483871" r:id="rId16"/>
    <p:sldLayoutId id="2147483872" r:id="rId17"/>
    <p:sldLayoutId id="2147484100" r:id="rId18"/>
    <p:sldLayoutId id="2147483862" r:id="rId19"/>
    <p:sldLayoutId id="2147483863" r:id="rId20"/>
    <p:sldLayoutId id="2147483861" r:id="rId21"/>
    <p:sldLayoutId id="2147484014" r:id="rId22"/>
    <p:sldLayoutId id="2147484015" r:id="rId23"/>
    <p:sldLayoutId id="2147483864" r:id="rId24"/>
    <p:sldLayoutId id="2147483865" r:id="rId25"/>
    <p:sldLayoutId id="2147483904" r:id="rId26"/>
    <p:sldLayoutId id="2147483905" r:id="rId27"/>
    <p:sldLayoutId id="2147483866" r:id="rId28"/>
    <p:sldLayoutId id="2147483867" r:id="rId29"/>
    <p:sldLayoutId id="2147483868" r:id="rId30"/>
    <p:sldLayoutId id="2147484139" r:id="rId31"/>
    <p:sldLayoutId id="2147484140" r:id="rId32"/>
    <p:sldLayoutId id="2147484141"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mj-lt"/>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32000"/>
            <a:ext cx="9720000"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B2BA5A2A-027D-0B74-888D-7D71B74B4D7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388600" y="263525"/>
            <a:ext cx="1422399" cy="948266"/>
          </a:xfrm>
          <a:prstGeom prst="rect">
            <a:avLst/>
          </a:prstGeom>
        </p:spPr>
      </p:pic>
      <p:pic>
        <p:nvPicPr>
          <p:cNvPr id="8" name="Picture 7">
            <a:extLst>
              <a:ext uri="{FF2B5EF4-FFF2-40B4-BE49-F238E27FC236}">
                <a16:creationId xmlns:a16="http://schemas.microsoft.com/office/drawing/2014/main" id="{B2E0E1EE-E324-26CA-0C6E-6E613F8F04C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7" name="object 15">
            <a:extLst>
              <a:ext uri="{FF2B5EF4-FFF2-40B4-BE49-F238E27FC236}">
                <a16:creationId xmlns:a16="http://schemas.microsoft.com/office/drawing/2014/main" id="{9E56EF95-6DE5-3A79-3C87-BC4798C4E9FF}"/>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2488373087"/>
      </p:ext>
    </p:extLst>
  </p:cSld>
  <p:clrMap bg1="lt1" tx1="dk1" bg2="lt2" tx2="dk2" accent1="accent1" accent2="accent2" accent3="accent3" accent4="accent4" accent5="accent5" accent6="accent6" hlink="hlink" folHlink="folHlink"/>
  <p:sldLayoutIdLst>
    <p:sldLayoutId id="2147483875" r:id="rId1"/>
    <p:sldLayoutId id="2147484008" r:id="rId2"/>
    <p:sldLayoutId id="2147484006" r:id="rId3"/>
    <p:sldLayoutId id="2147484007" r:id="rId4"/>
    <p:sldLayoutId id="2147483907" r:id="rId5"/>
    <p:sldLayoutId id="2147483899" r:id="rId6"/>
    <p:sldLayoutId id="2147483881" r:id="rId7"/>
    <p:sldLayoutId id="2147483882" r:id="rId8"/>
    <p:sldLayoutId id="2147483883" r:id="rId9"/>
    <p:sldLayoutId id="2147483890" r:id="rId10"/>
    <p:sldLayoutId id="2147483884" r:id="rId11"/>
    <p:sldLayoutId id="2147483885" r:id="rId12"/>
    <p:sldLayoutId id="2147484056" r:id="rId13"/>
    <p:sldLayoutId id="2147483886" r:id="rId14"/>
    <p:sldLayoutId id="2147483887" r:id="rId15"/>
    <p:sldLayoutId id="2147483888" r:id="rId16"/>
    <p:sldLayoutId id="2147483889" r:id="rId17"/>
    <p:sldLayoutId id="2147484099" r:id="rId18"/>
    <p:sldLayoutId id="2147483892" r:id="rId19"/>
    <p:sldLayoutId id="2147483893" r:id="rId20"/>
    <p:sldLayoutId id="2147483891" r:id="rId21"/>
    <p:sldLayoutId id="2147484016" r:id="rId22"/>
    <p:sldLayoutId id="2147484017" r:id="rId23"/>
    <p:sldLayoutId id="2147483894" r:id="rId24"/>
    <p:sldLayoutId id="2147483895" r:id="rId25"/>
    <p:sldLayoutId id="2147484018" r:id="rId26"/>
    <p:sldLayoutId id="2147483897" r:id="rId27"/>
    <p:sldLayoutId id="214748389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b="0" i="0">
                <a:solidFill>
                  <a:srgbClr val="888B8D"/>
                </a:solidFill>
                <a:latin typeface="Arial" panose="02000503000000020004" pitchFamily="2" charset="0"/>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32000"/>
            <a:ext cx="9190909"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2BA5A2A-027D-0B74-888D-7D71B74B4D79}"/>
              </a:ext>
            </a:extLst>
          </p:cNvPr>
          <p:cNvPicPr>
            <a:picLocks noChangeAspect="1"/>
          </p:cNvPicPr>
          <p:nvPr/>
        </p:nvPicPr>
        <p:blipFill>
          <a:blip r:embed="rId32">
            <a:extLst>
              <a:ext uri="{28A0092B-C50C-407E-A947-70E740481C1C}">
                <a14:useLocalDpi xmlns:a14="http://schemas.microsoft.com/office/drawing/2010/main" val="0"/>
              </a:ext>
            </a:extLst>
          </a:blip>
          <a:srcRect/>
          <a:stretch/>
        </p:blipFill>
        <p:spPr>
          <a:xfrm>
            <a:off x="9691177" y="185303"/>
            <a:ext cx="2221993" cy="950976"/>
          </a:xfrm>
          <a:prstGeom prst="rect">
            <a:avLst/>
          </a:prstGeom>
        </p:spPr>
      </p:pic>
      <p:pic>
        <p:nvPicPr>
          <p:cNvPr id="7" name="Picture 6">
            <a:extLst>
              <a:ext uri="{FF2B5EF4-FFF2-40B4-BE49-F238E27FC236}">
                <a16:creationId xmlns:a16="http://schemas.microsoft.com/office/drawing/2014/main" id="{AF35C189-F8C3-687B-B75B-28EFB2748DA8}"/>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BFC13DC0-23A9-44BB-B581-372C42D28B6F}"/>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54043034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98"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32000"/>
            <a:ext cx="9720000"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2BA5A2A-027D-0B74-888D-7D71B74B4D79}"/>
              </a:ext>
            </a:extLst>
          </p:cNvPr>
          <p:cNvPicPr>
            <a:picLocks noChangeAspect="1"/>
          </p:cNvPicPr>
          <p:nvPr/>
        </p:nvPicPr>
        <p:blipFill>
          <a:blip r:embed="rId32">
            <a:extLst>
              <a:ext uri="{28A0092B-C50C-407E-A947-70E740481C1C}">
                <a14:useLocalDpi xmlns:a14="http://schemas.microsoft.com/office/drawing/2010/main" val="0"/>
              </a:ext>
            </a:extLst>
          </a:blip>
          <a:srcRect/>
          <a:stretch/>
        </p:blipFill>
        <p:spPr>
          <a:xfrm>
            <a:off x="10388599" y="192088"/>
            <a:ext cx="1484245" cy="914400"/>
          </a:xfrm>
          <a:prstGeom prst="rect">
            <a:avLst/>
          </a:prstGeom>
        </p:spPr>
      </p:pic>
      <p:pic>
        <p:nvPicPr>
          <p:cNvPr id="7" name="Picture 6">
            <a:extLst>
              <a:ext uri="{FF2B5EF4-FFF2-40B4-BE49-F238E27FC236}">
                <a16:creationId xmlns:a16="http://schemas.microsoft.com/office/drawing/2014/main" id="{DFF4E469-C722-0D86-217B-DD701D378980}"/>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410C61F4-C0C1-4B48-44E6-D51543A651CC}"/>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59564560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41" r:id="rId10"/>
    <p:sldLayoutId id="2147484035" r:id="rId11"/>
    <p:sldLayoutId id="2147484036" r:id="rId12"/>
    <p:sldLayoutId id="2147484087" r:id="rId13"/>
    <p:sldLayoutId id="2147484037" r:id="rId14"/>
    <p:sldLayoutId id="2147484038" r:id="rId15"/>
    <p:sldLayoutId id="2147484039" r:id="rId16"/>
    <p:sldLayoutId id="2147484040" r:id="rId17"/>
    <p:sldLayoutId id="2147484097" r:id="rId18"/>
    <p:sldLayoutId id="2147484045" r:id="rId19"/>
    <p:sldLayoutId id="2147484046" r:id="rId20"/>
    <p:sldLayoutId id="2147484042" r:id="rId21"/>
    <p:sldLayoutId id="2147484043" r:id="rId22"/>
    <p:sldLayoutId id="2147484044" r:id="rId23"/>
    <p:sldLayoutId id="2147484047" r:id="rId24"/>
    <p:sldLayoutId id="2147484048" r:id="rId25"/>
    <p:sldLayoutId id="2147484049" r:id="rId26"/>
    <p:sldLayoutId id="2147484050" r:id="rId27"/>
    <p:sldLayoutId id="214748405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32000"/>
            <a:ext cx="9720000"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A7A8AA"/>
            </a:solidFill>
          </a:ln>
        </p:spPr>
        <p:style>
          <a:lnRef idx="1">
            <a:schemeClr val="accent1"/>
          </a:lnRef>
          <a:fillRef idx="0">
            <a:schemeClr val="accent1"/>
          </a:fillRef>
          <a:effectRef idx="0">
            <a:schemeClr val="accent1"/>
          </a:effectRef>
          <a:fontRef idx="minor">
            <a:schemeClr val="tx1"/>
          </a:fontRef>
        </p:style>
      </p:cxnSp>
      <p:pic>
        <p:nvPicPr>
          <p:cNvPr id="5" name="Picture 4" descr="A blue text with a yellow and blue text&#10;&#10;Description automatically generated">
            <a:extLst>
              <a:ext uri="{FF2B5EF4-FFF2-40B4-BE49-F238E27FC236}">
                <a16:creationId xmlns:a16="http://schemas.microsoft.com/office/drawing/2014/main" id="{7B8E407F-AEFD-0ED4-8B05-E31EA904952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290792" y="171521"/>
            <a:ext cx="1883569" cy="946008"/>
          </a:xfrm>
          <a:prstGeom prst="rect">
            <a:avLst/>
          </a:prstGeom>
        </p:spPr>
      </p:pic>
      <p:pic>
        <p:nvPicPr>
          <p:cNvPr id="7" name="Picture 6">
            <a:extLst>
              <a:ext uri="{FF2B5EF4-FFF2-40B4-BE49-F238E27FC236}">
                <a16:creationId xmlns:a16="http://schemas.microsoft.com/office/drawing/2014/main" id="{64A45CFB-340E-274B-485E-B90FFBF890D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493146" y="6235065"/>
            <a:ext cx="1124013" cy="365760"/>
          </a:xfrm>
          <a:prstGeom prst="rect">
            <a:avLst/>
          </a:prstGeom>
        </p:spPr>
      </p:pic>
      <p:sp>
        <p:nvSpPr>
          <p:cNvPr id="8" name="object 15">
            <a:extLst>
              <a:ext uri="{FF2B5EF4-FFF2-40B4-BE49-F238E27FC236}">
                <a16:creationId xmlns:a16="http://schemas.microsoft.com/office/drawing/2014/main" id="{56FC0745-6378-7C3F-A863-F5A6DDEC6A39}"/>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528853057"/>
      </p:ext>
    </p:extLst>
  </p:cSld>
  <p:clrMap bg1="lt1" tx1="dk1" bg2="lt2" tx2="dk2" accent1="accent1" accent2="accent2" accent3="accent3" accent4="accent4" accent5="accent5" accent6="accent6" hlink="hlink" folHlink="folHlink"/>
  <p:sldLayoutIdLst>
    <p:sldLayoutId id="2147483917" r:id="rId1"/>
    <p:sldLayoutId id="2147483922" r:id="rId2"/>
    <p:sldLayoutId id="2147483949" r:id="rId3"/>
    <p:sldLayoutId id="2147483926" r:id="rId4"/>
    <p:sldLayoutId id="2147483928" r:id="rId5"/>
    <p:sldLayoutId id="2147483929" r:id="rId6"/>
    <p:sldLayoutId id="2147483930" r:id="rId7"/>
    <p:sldLayoutId id="2147483937" r:id="rId8"/>
    <p:sldLayoutId id="2147483931" r:id="rId9"/>
    <p:sldLayoutId id="2147483932" r:id="rId10"/>
    <p:sldLayoutId id="2147484091" r:id="rId11"/>
    <p:sldLayoutId id="2147483933" r:id="rId12"/>
    <p:sldLayoutId id="2147483934" r:id="rId13"/>
    <p:sldLayoutId id="2147483935" r:id="rId14"/>
    <p:sldLayoutId id="2147483936" r:id="rId15"/>
    <p:sldLayoutId id="2147484096" r:id="rId16"/>
    <p:sldLayoutId id="2147483941" r:id="rId17"/>
    <p:sldLayoutId id="2147483942" r:id="rId18"/>
    <p:sldLayoutId id="2147483938" r:id="rId19"/>
    <p:sldLayoutId id="2147483939" r:id="rId20"/>
    <p:sldLayoutId id="2147483940" r:id="rId21"/>
    <p:sldLayoutId id="2147483943" r:id="rId22"/>
    <p:sldLayoutId id="2147483944" r:id="rId23"/>
    <p:sldLayoutId id="2147484103" r:id="rId24"/>
    <p:sldLayoutId id="2147483946" r:id="rId25"/>
    <p:sldLayoutId id="214748394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32000"/>
            <a:ext cx="9720000"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8E407F-AEFD-0ED4-8B05-E31EA9049522}"/>
              </a:ext>
            </a:extLst>
          </p:cNvPr>
          <p:cNvPicPr>
            <a:picLocks noChangeAspect="1"/>
          </p:cNvPicPr>
          <p:nvPr/>
        </p:nvPicPr>
        <p:blipFill>
          <a:blip r:embed="rId30">
            <a:extLst>
              <a:ext uri="{28A0092B-C50C-407E-A947-70E740481C1C}">
                <a14:useLocalDpi xmlns:a14="http://schemas.microsoft.com/office/drawing/2010/main" val="0"/>
              </a:ext>
            </a:extLst>
          </a:blip>
          <a:srcRect/>
          <a:stretch/>
        </p:blipFill>
        <p:spPr>
          <a:xfrm>
            <a:off x="10585677" y="171521"/>
            <a:ext cx="1311614" cy="946008"/>
          </a:xfrm>
          <a:prstGeom prst="rect">
            <a:avLst/>
          </a:prstGeom>
        </p:spPr>
      </p:pic>
      <p:pic>
        <p:nvPicPr>
          <p:cNvPr id="7" name="Picture 6">
            <a:extLst>
              <a:ext uri="{FF2B5EF4-FFF2-40B4-BE49-F238E27FC236}">
                <a16:creationId xmlns:a16="http://schemas.microsoft.com/office/drawing/2014/main" id="{5EDD8CA0-9EF7-31AE-E41D-79A2C365391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6F4D6479-9AE7-974D-857C-51F3FF06475E}"/>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3630920606"/>
      </p:ext>
    </p:extLst>
  </p:cSld>
  <p:clrMap bg1="lt1" tx1="dk1" bg2="lt2" tx2="dk2" accent1="accent1" accent2="accent2" accent3="accent3" accent4="accent4" accent5="accent5" accent6="accent6" hlink="hlink" folHlink="folHlink"/>
  <p:sldLayoutIdLst>
    <p:sldLayoutId id="2147483952" r:id="rId1"/>
    <p:sldLayoutId id="2147483954" r:id="rId2"/>
    <p:sldLayoutId id="2147483953" r:id="rId3"/>
    <p:sldLayoutId id="2147483956" r:id="rId4"/>
    <p:sldLayoutId id="2147483957" r:id="rId5"/>
    <p:sldLayoutId id="2147483958" r:id="rId6"/>
    <p:sldLayoutId id="2147483959" r:id="rId7"/>
    <p:sldLayoutId id="2147483966" r:id="rId8"/>
    <p:sldLayoutId id="2147483960" r:id="rId9"/>
    <p:sldLayoutId id="2147483961" r:id="rId10"/>
    <p:sldLayoutId id="2147484092" r:id="rId11"/>
    <p:sldLayoutId id="2147483962" r:id="rId12"/>
    <p:sldLayoutId id="2147483963" r:id="rId13"/>
    <p:sldLayoutId id="2147483964" r:id="rId14"/>
    <p:sldLayoutId id="2147483965" r:id="rId15"/>
    <p:sldLayoutId id="2147484095" r:id="rId16"/>
    <p:sldLayoutId id="2147483967" r:id="rId17"/>
    <p:sldLayoutId id="2147483968" r:id="rId18"/>
    <p:sldLayoutId id="2147483969" r:id="rId19"/>
    <p:sldLayoutId id="2147483970" r:id="rId20"/>
    <p:sldLayoutId id="2147483971" r:id="rId21"/>
    <p:sldLayoutId id="2147483972" r:id="rId22"/>
    <p:sldLayoutId id="2147483973" r:id="rId23"/>
    <p:sldLayoutId id="2147484104" r:id="rId24"/>
    <p:sldLayoutId id="2147483974" r:id="rId25"/>
    <p:sldLayoutId id="214748397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5283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dirty="0">
                <a:latin typeface="Arial" panose="020B0604020202020204" pitchFamily="34" charset="0"/>
              </a:rPr>
              <a:t>P.</a:t>
            </a:r>
            <a:fld id="{8C1BCF7C-2884-4FE2-A9ED-57CF9A0CDEFF}" type="slidenum">
              <a:rPr lang="en-US" smtClean="0">
                <a:latin typeface="Arial" panose="020B0604020202020204" pitchFamily="34" charset="0"/>
              </a:rPr>
              <a:pPr/>
              <a:t>‹#›</a:t>
            </a:fld>
            <a:endParaRPr lang="en-US" dirty="0">
              <a:latin typeface="Arial" panose="020B0604020202020204" pitchFamily="34" charset="0"/>
            </a:endParaRPr>
          </a:p>
        </p:txBody>
      </p:sp>
      <p:sp>
        <p:nvSpPr>
          <p:cNvPr id="2" name="Title Placeholder 1"/>
          <p:cNvSpPr>
            <a:spLocks noGrp="1"/>
          </p:cNvSpPr>
          <p:nvPr>
            <p:ph type="title"/>
          </p:nvPr>
        </p:nvSpPr>
        <p:spPr>
          <a:xfrm>
            <a:off x="573023" y="443151"/>
            <a:ext cx="9284655"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2BA5A2A-027D-0B74-888D-7D71B74B4D79}"/>
              </a:ext>
            </a:extLst>
          </p:cNvPr>
          <p:cNvPicPr>
            <a:picLocks noChangeAspect="1"/>
          </p:cNvPicPr>
          <p:nvPr/>
        </p:nvPicPr>
        <p:blipFill>
          <a:blip r:embed="rId35">
            <a:extLst>
              <a:ext uri="{28A0092B-C50C-407E-A947-70E740481C1C}">
                <a14:useLocalDpi xmlns:a14="http://schemas.microsoft.com/office/drawing/2010/main" val="0"/>
              </a:ext>
            </a:extLst>
          </a:blip>
          <a:srcRect/>
          <a:stretch/>
        </p:blipFill>
        <p:spPr>
          <a:xfrm>
            <a:off x="9831704" y="181737"/>
            <a:ext cx="2071117" cy="950976"/>
          </a:xfrm>
          <a:prstGeom prst="rect">
            <a:avLst/>
          </a:prstGeom>
        </p:spPr>
      </p:pic>
      <p:pic>
        <p:nvPicPr>
          <p:cNvPr id="7" name="Picture 6">
            <a:extLst>
              <a:ext uri="{FF2B5EF4-FFF2-40B4-BE49-F238E27FC236}">
                <a16:creationId xmlns:a16="http://schemas.microsoft.com/office/drawing/2014/main" id="{3144A079-AC24-3106-95AF-8BD0E94F336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C6B3092A-26E6-C18B-09B2-AC9F00815F8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Arial" panose="020B0604020202020204" pitchFamily="34" charset="0"/>
              <a:cs typeface="Arial"/>
            </a:endParaRPr>
          </a:p>
          <a:p>
            <a:pPr marL="0">
              <a:lnSpc>
                <a:spcPts val="849"/>
              </a:lnSpc>
            </a:pPr>
            <a:r>
              <a:rPr sz="800" b="0" i="0" dirty="0">
                <a:solidFill>
                  <a:srgbClr val="888B8D"/>
                </a:solidFill>
                <a:latin typeface="Arial" panose="020B0604020202020204" pitchFamily="34" charset="0"/>
                <a:cs typeface="Arial"/>
              </a:rPr>
              <a:t>This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document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contains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unpublished,</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confidential,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and</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proprietary</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information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American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Global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Business</a:t>
            </a:r>
            <a:r>
              <a:rPr sz="800" b="0" i="0" spc="-6"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Travel</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spc="-6" dirty="0">
                <a:solidFill>
                  <a:srgbClr val="888B8D"/>
                </a:solidFill>
                <a:latin typeface="Arial" panose="020B0604020202020204" pitchFamily="34" charset="0"/>
                <a:cs typeface="Arial"/>
              </a:rPr>
              <a:t>GBT).</a:t>
            </a:r>
            <a:endParaRPr sz="800" b="0" i="0" dirty="0">
              <a:solidFill>
                <a:srgbClr val="888B8D"/>
              </a:solidFill>
              <a:latin typeface="Arial" panose="020B0604020202020204" pitchFamily="34" charset="0"/>
              <a:cs typeface="Arial"/>
            </a:endParaRPr>
          </a:p>
          <a:p>
            <a:pPr marL="0">
              <a:lnSpc>
                <a:spcPts val="861"/>
              </a:lnSpc>
            </a:pPr>
            <a:r>
              <a:rPr sz="800" b="0" i="0" dirty="0">
                <a:solidFill>
                  <a:srgbClr val="888B8D"/>
                </a:solidFill>
                <a:latin typeface="Arial" panose="020B0604020202020204" pitchFamily="34" charset="0"/>
                <a:cs typeface="Arial"/>
              </a:rPr>
              <a:t>No</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disclosure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or</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use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any</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portion</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these</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materials</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may</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be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made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without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the</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express</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written</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consent</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of</a:t>
            </a:r>
            <a:r>
              <a:rPr sz="800" b="0" i="0" spc="-12"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Amex</a:t>
            </a:r>
            <a:r>
              <a:rPr sz="800" b="0" i="0" spc="-9" dirty="0">
                <a:solidFill>
                  <a:srgbClr val="888B8D"/>
                </a:solidFill>
                <a:latin typeface="Arial" panose="020B0604020202020204" pitchFamily="34" charset="0"/>
                <a:cs typeface="Arial"/>
              </a:rPr>
              <a:t> </a:t>
            </a:r>
            <a:r>
              <a:rPr sz="800" b="0" i="0" dirty="0">
                <a:solidFill>
                  <a:srgbClr val="888B8D"/>
                </a:solidFill>
                <a:latin typeface="Arial" panose="020B0604020202020204" pitchFamily="34" charset="0"/>
                <a:cs typeface="Arial"/>
              </a:rPr>
              <a:t>GBT.</a:t>
            </a:r>
            <a:r>
              <a:rPr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2023</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GBT</a:t>
            </a:r>
            <a:r>
              <a:rPr lang="en-GB" sz="800" b="0" i="0" spc="-9"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Travel</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Services</a:t>
            </a:r>
            <a:r>
              <a:rPr lang="en-GB" sz="800" b="0" i="0" spc="-12" dirty="0">
                <a:solidFill>
                  <a:srgbClr val="888B8D"/>
                </a:solidFill>
                <a:latin typeface="Arial" panose="020B0604020202020204" pitchFamily="34" charset="0"/>
                <a:cs typeface="Arial"/>
              </a:rPr>
              <a:t> </a:t>
            </a:r>
            <a:r>
              <a:rPr lang="en-GB" sz="800" b="0" i="0" dirty="0">
                <a:solidFill>
                  <a:srgbClr val="888B8D"/>
                </a:solidFill>
                <a:latin typeface="Arial" panose="020B0604020202020204" pitchFamily="34" charset="0"/>
                <a:cs typeface="Arial"/>
              </a:rPr>
              <a:t>UK</a:t>
            </a:r>
            <a:r>
              <a:rPr lang="en-GB" sz="800" b="0" i="0" spc="-9" dirty="0">
                <a:solidFill>
                  <a:srgbClr val="888B8D"/>
                </a:solidFill>
                <a:latin typeface="Arial" panose="020B0604020202020204" pitchFamily="34" charset="0"/>
                <a:cs typeface="Arial"/>
              </a:rPr>
              <a:t> </a:t>
            </a:r>
            <a:r>
              <a:rPr lang="en-GB" sz="800" b="0" i="0" spc="-6" dirty="0">
                <a:solidFill>
                  <a:srgbClr val="888B8D"/>
                </a:solidFill>
                <a:latin typeface="Arial" panose="020B0604020202020204" pitchFamily="34" charset="0"/>
                <a:cs typeface="Arial"/>
              </a:rPr>
              <a:t>Limited.</a:t>
            </a:r>
            <a:endParaRPr sz="800" b="0" i="0" dirty="0">
              <a:solidFill>
                <a:srgbClr val="888B8D"/>
              </a:solidFill>
              <a:latin typeface="Arial" panose="020B0604020202020204" pitchFamily="34" charset="0"/>
              <a:cs typeface="Arial"/>
            </a:endParaRPr>
          </a:p>
        </p:txBody>
      </p:sp>
    </p:spTree>
    <p:extLst>
      <p:ext uri="{BB962C8B-B14F-4D97-AF65-F5344CB8AC3E}">
        <p14:creationId xmlns:p14="http://schemas.microsoft.com/office/powerpoint/2010/main" val="198509957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4019" r:id="rId3"/>
    <p:sldLayoutId id="2147484106" r:id="rId4"/>
    <p:sldLayoutId id="2147483982" r:id="rId5"/>
    <p:sldLayoutId id="2147484020" r:id="rId6"/>
    <p:sldLayoutId id="2147483983" r:id="rId7"/>
    <p:sldLayoutId id="2147484022" r:id="rId8"/>
    <p:sldLayoutId id="2147483984" r:id="rId9"/>
    <p:sldLayoutId id="2147484023" r:id="rId10"/>
    <p:sldLayoutId id="2147484093" r:id="rId11"/>
    <p:sldLayoutId id="2147484094" r:id="rId12"/>
    <p:sldLayoutId id="2147483985" r:id="rId13"/>
    <p:sldLayoutId id="2147483986" r:id="rId14"/>
    <p:sldLayoutId id="2147483987" r:id="rId15"/>
    <p:sldLayoutId id="2147483988" r:id="rId16"/>
    <p:sldLayoutId id="2147484090" r:id="rId17"/>
    <p:sldLayoutId id="2147483989" r:id="rId18"/>
    <p:sldLayoutId id="2147484024" r:id="rId19"/>
    <p:sldLayoutId id="2147483990" r:id="rId20"/>
    <p:sldLayoutId id="2147483991" r:id="rId21"/>
    <p:sldLayoutId id="2147483992" r:id="rId22"/>
    <p:sldLayoutId id="2147483993" r:id="rId23"/>
    <p:sldLayoutId id="2147484021" r:id="rId24"/>
    <p:sldLayoutId id="2147483994" r:id="rId25"/>
    <p:sldLayoutId id="2147484005" r:id="rId26"/>
    <p:sldLayoutId id="2147483995" r:id="rId27"/>
    <p:sldLayoutId id="2147483996" r:id="rId28"/>
    <p:sldLayoutId id="2147484105" r:id="rId29"/>
    <p:sldLayoutId id="2147483997" r:id="rId30"/>
    <p:sldLayoutId id="2147483998"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bg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bg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bg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bg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bg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5283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195F52-BDF1-6711-7268-A252216873C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0" y="5917548"/>
            <a:ext cx="12192000" cy="940452"/>
          </a:xfrm>
          <a:custGeom>
            <a:avLst/>
            <a:gdLst>
              <a:gd name="connsiteX0" fmla="*/ 0 w 12192000"/>
              <a:gd name="connsiteY0" fmla="*/ 0 h 940452"/>
              <a:gd name="connsiteX1" fmla="*/ 5094 w 12192000"/>
              <a:gd name="connsiteY1" fmla="*/ 0 h 940452"/>
              <a:gd name="connsiteX2" fmla="*/ 15281 w 12192000"/>
              <a:gd name="connsiteY2" fmla="*/ 50458 h 940452"/>
              <a:gd name="connsiteX3" fmla="*/ 194444 w 12192000"/>
              <a:gd name="connsiteY3" fmla="*/ 169216 h 940452"/>
              <a:gd name="connsiteX4" fmla="*/ 11997556 w 12192000"/>
              <a:gd name="connsiteY4" fmla="*/ 169216 h 940452"/>
              <a:gd name="connsiteX5" fmla="*/ 12176720 w 12192000"/>
              <a:gd name="connsiteY5" fmla="*/ 50458 h 940452"/>
              <a:gd name="connsiteX6" fmla="*/ 12186907 w 12192000"/>
              <a:gd name="connsiteY6" fmla="*/ 0 h 940452"/>
              <a:gd name="connsiteX7" fmla="*/ 12192000 w 12192000"/>
              <a:gd name="connsiteY7" fmla="*/ 0 h 940452"/>
              <a:gd name="connsiteX8" fmla="*/ 12192000 w 12192000"/>
              <a:gd name="connsiteY8" fmla="*/ 940452 h 940452"/>
              <a:gd name="connsiteX9" fmla="*/ 0 w 12192000"/>
              <a:gd name="connsiteY9" fmla="*/ 940452 h 9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940452">
                <a:moveTo>
                  <a:pt x="0" y="0"/>
                </a:moveTo>
                <a:lnTo>
                  <a:pt x="5094" y="0"/>
                </a:lnTo>
                <a:lnTo>
                  <a:pt x="15281" y="50458"/>
                </a:lnTo>
                <a:cubicBezTo>
                  <a:pt x="44799" y="120247"/>
                  <a:pt x="113903" y="169216"/>
                  <a:pt x="194444" y="169216"/>
                </a:cubicBezTo>
                <a:lnTo>
                  <a:pt x="11997556" y="169216"/>
                </a:lnTo>
                <a:cubicBezTo>
                  <a:pt x="12078097" y="169216"/>
                  <a:pt x="12147201" y="120247"/>
                  <a:pt x="12176720" y="50458"/>
                </a:cubicBezTo>
                <a:lnTo>
                  <a:pt x="12186907" y="0"/>
                </a:lnTo>
                <a:lnTo>
                  <a:pt x="12192000" y="0"/>
                </a:lnTo>
                <a:lnTo>
                  <a:pt x="12192000" y="940452"/>
                </a:lnTo>
                <a:lnTo>
                  <a:pt x="0" y="940452"/>
                </a:lnTo>
                <a:close/>
              </a:path>
            </a:pathLst>
          </a:custGeom>
        </p:spPr>
      </p:pic>
      <p:sp>
        <p:nvSpPr>
          <p:cNvPr id="6" name="Slide Number Placeholder 5"/>
          <p:cNvSpPr>
            <a:spLocks noGrp="1"/>
          </p:cNvSpPr>
          <p:nvPr>
            <p:ph type="sldNum" sz="quarter" idx="4"/>
          </p:nvPr>
        </p:nvSpPr>
        <p:spPr>
          <a:xfrm>
            <a:off x="9238129" y="6496197"/>
            <a:ext cx="685800" cy="96097"/>
          </a:xfrm>
          <a:prstGeom prst="rect">
            <a:avLst/>
          </a:prstGeom>
        </p:spPr>
        <p:txBody>
          <a:bodyPr vert="horz" lIns="0" tIns="0" rIns="0" bIns="0" rtlCol="0" anchor="t"/>
          <a:lstStyle>
            <a:lvl1pPr algn="r">
              <a:defRPr sz="800">
                <a:solidFill>
                  <a:srgbClr val="888B8D"/>
                </a:solidFill>
                <a:latin typeface="+mn-lt"/>
              </a:defRPr>
            </a:lvl1pPr>
          </a:lstStyle>
          <a:p>
            <a:r>
              <a:rPr lang="en-US"/>
              <a:t>P.</a:t>
            </a:r>
            <a:fld id="{8C1BCF7C-2884-4FE2-A9ED-57CF9A0CDEFF}" type="slidenum">
              <a:rPr lang="en-US" smtClean="0"/>
              <a:pPr/>
              <a:t>‹#›</a:t>
            </a:fld>
            <a:endParaRPr lang="en-US" dirty="0"/>
          </a:p>
        </p:txBody>
      </p:sp>
      <p:sp>
        <p:nvSpPr>
          <p:cNvPr id="2" name="Title Placeholder 1"/>
          <p:cNvSpPr>
            <a:spLocks noGrp="1"/>
          </p:cNvSpPr>
          <p:nvPr>
            <p:ph type="title"/>
          </p:nvPr>
        </p:nvSpPr>
        <p:spPr>
          <a:xfrm>
            <a:off x="573023" y="443151"/>
            <a:ext cx="9284655" cy="56692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74167" y="1800000"/>
            <a:ext cx="11043666" cy="396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1" name="Straight Connector 10"/>
          <p:cNvCxnSpPr>
            <a:cxnSpLocks/>
          </p:cNvCxnSpPr>
          <p:nvPr/>
        </p:nvCxnSpPr>
        <p:spPr>
          <a:xfrm>
            <a:off x="565404" y="6081592"/>
            <a:ext cx="11045952" cy="0"/>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144A079-AC24-3106-95AF-8BD0E94F3369}"/>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494900" y="6235065"/>
            <a:ext cx="1124013" cy="365760"/>
          </a:xfrm>
          <a:prstGeom prst="rect">
            <a:avLst/>
          </a:prstGeom>
        </p:spPr>
      </p:pic>
      <p:sp>
        <p:nvSpPr>
          <p:cNvPr id="8" name="object 15">
            <a:extLst>
              <a:ext uri="{FF2B5EF4-FFF2-40B4-BE49-F238E27FC236}">
                <a16:creationId xmlns:a16="http://schemas.microsoft.com/office/drawing/2014/main" id="{C6B3092A-26E6-C18B-09B2-AC9F00815F80}"/>
              </a:ext>
            </a:extLst>
          </p:cNvPr>
          <p:cNvSpPr txBox="1"/>
          <p:nvPr/>
        </p:nvSpPr>
        <p:spPr>
          <a:xfrm>
            <a:off x="563118" y="6285006"/>
            <a:ext cx="7493762" cy="340035"/>
          </a:xfrm>
          <a:prstGeom prst="rect">
            <a:avLst/>
          </a:prstGeom>
        </p:spPr>
        <p:txBody>
          <a:bodyPr vert="horz" wrap="square" lIns="0" tIns="6546" rIns="0" bIns="0" rtlCol="0">
            <a:noAutofit/>
          </a:bodyPr>
          <a:lstStyle/>
          <a:p>
            <a:pPr marL="0">
              <a:lnSpc>
                <a:spcPts val="861"/>
              </a:lnSpc>
              <a:spcBef>
                <a:spcPts val="52"/>
              </a:spcBef>
            </a:pPr>
            <a:endParaRPr lang="en-GB" sz="800" b="0" i="0" dirty="0">
              <a:solidFill>
                <a:srgbClr val="888B8D"/>
              </a:solidFill>
              <a:latin typeface="+mn-lt"/>
              <a:cs typeface="BentonSans Regular"/>
            </a:endParaRPr>
          </a:p>
          <a:p>
            <a:pPr marL="0">
              <a:lnSpc>
                <a:spcPts val="849"/>
              </a:lnSpc>
            </a:pPr>
            <a:r>
              <a:rPr sz="800" b="0" i="0" dirty="0">
                <a:solidFill>
                  <a:srgbClr val="888B8D"/>
                </a:solidFill>
                <a:latin typeface="+mn-lt"/>
                <a:cs typeface="BentonSans Regular"/>
              </a:rPr>
              <a:t>This</a:t>
            </a:r>
            <a:r>
              <a:rPr sz="800" b="0" i="0" spc="-9" dirty="0">
                <a:solidFill>
                  <a:srgbClr val="888B8D"/>
                </a:solidFill>
                <a:latin typeface="+mn-lt"/>
                <a:cs typeface="BentonSans Regular"/>
              </a:rPr>
              <a:t> </a:t>
            </a:r>
            <a:r>
              <a:rPr sz="800" b="0" i="0" dirty="0">
                <a:solidFill>
                  <a:srgbClr val="888B8D"/>
                </a:solidFill>
                <a:latin typeface="+mn-lt"/>
                <a:cs typeface="BentonSans Regular"/>
              </a:rPr>
              <a:t>document</a:t>
            </a:r>
            <a:r>
              <a:rPr sz="800" b="0" i="0" spc="-9" dirty="0">
                <a:solidFill>
                  <a:srgbClr val="888B8D"/>
                </a:solidFill>
                <a:latin typeface="+mn-lt"/>
                <a:cs typeface="BentonSans Regular"/>
              </a:rPr>
              <a:t> </a:t>
            </a:r>
            <a:r>
              <a:rPr sz="800" b="0" i="0" dirty="0">
                <a:solidFill>
                  <a:srgbClr val="888B8D"/>
                </a:solidFill>
                <a:latin typeface="+mn-lt"/>
                <a:cs typeface="BentonSans Regular"/>
              </a:rPr>
              <a:t>contains</a:t>
            </a:r>
            <a:r>
              <a:rPr sz="800" b="0" i="0" spc="-6" dirty="0">
                <a:solidFill>
                  <a:srgbClr val="888B8D"/>
                </a:solidFill>
                <a:latin typeface="+mn-lt"/>
                <a:cs typeface="BentonSans Regular"/>
              </a:rPr>
              <a:t> </a:t>
            </a:r>
            <a:r>
              <a:rPr sz="800" b="0" i="0" dirty="0">
                <a:solidFill>
                  <a:srgbClr val="888B8D"/>
                </a:solidFill>
                <a:latin typeface="+mn-lt"/>
                <a:cs typeface="BentonSans Regular"/>
              </a:rPr>
              <a:t>unpublished,</a:t>
            </a:r>
            <a:r>
              <a:rPr sz="800" b="0" i="0" spc="-9" dirty="0">
                <a:solidFill>
                  <a:srgbClr val="888B8D"/>
                </a:solidFill>
                <a:latin typeface="+mn-lt"/>
                <a:cs typeface="BentonSans Regular"/>
              </a:rPr>
              <a:t> </a:t>
            </a:r>
            <a:r>
              <a:rPr sz="800" b="0" i="0" spc="-6" dirty="0">
                <a:solidFill>
                  <a:srgbClr val="888B8D"/>
                </a:solidFill>
                <a:latin typeface="+mn-lt"/>
                <a:cs typeface="BentonSans Regular"/>
              </a:rPr>
              <a:t>confidential,</a:t>
            </a:r>
            <a:r>
              <a:rPr sz="800" b="0" i="0" spc="-9" dirty="0">
                <a:solidFill>
                  <a:srgbClr val="888B8D"/>
                </a:solidFill>
                <a:latin typeface="+mn-lt"/>
                <a:cs typeface="BentonSans Regular"/>
              </a:rPr>
              <a:t> </a:t>
            </a:r>
            <a:r>
              <a:rPr sz="800" b="0" i="0" dirty="0">
                <a:solidFill>
                  <a:srgbClr val="888B8D"/>
                </a:solidFill>
                <a:latin typeface="+mn-lt"/>
                <a:cs typeface="BentonSans Regular"/>
              </a:rPr>
              <a:t>and</a:t>
            </a:r>
            <a:r>
              <a:rPr sz="800" b="0" i="0" spc="-6" dirty="0">
                <a:solidFill>
                  <a:srgbClr val="888B8D"/>
                </a:solidFill>
                <a:latin typeface="+mn-lt"/>
                <a:cs typeface="BentonSans Regular"/>
              </a:rPr>
              <a:t> </a:t>
            </a:r>
            <a:r>
              <a:rPr sz="800" b="0" i="0" dirty="0">
                <a:solidFill>
                  <a:srgbClr val="888B8D"/>
                </a:solidFill>
                <a:latin typeface="+mn-lt"/>
                <a:cs typeface="BentonSans Regular"/>
              </a:rPr>
              <a:t>proprietary</a:t>
            </a:r>
            <a:r>
              <a:rPr sz="800" b="0" i="0" spc="-9" dirty="0">
                <a:solidFill>
                  <a:srgbClr val="888B8D"/>
                </a:solidFill>
                <a:latin typeface="+mn-lt"/>
                <a:cs typeface="BentonSans Regular"/>
              </a:rPr>
              <a:t> </a:t>
            </a:r>
            <a:r>
              <a:rPr sz="800" b="0" i="0" spc="-6" dirty="0">
                <a:solidFill>
                  <a:srgbClr val="888B8D"/>
                </a:solidFill>
                <a:latin typeface="+mn-lt"/>
                <a:cs typeface="BentonSans Regular"/>
              </a:rPr>
              <a:t>information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American</a:t>
            </a:r>
            <a:r>
              <a:rPr sz="800" b="0" i="0" spc="-9" dirty="0">
                <a:solidFill>
                  <a:srgbClr val="888B8D"/>
                </a:solidFill>
                <a:latin typeface="+mn-lt"/>
                <a:cs typeface="BentonSans Regular"/>
              </a:rPr>
              <a:t> </a:t>
            </a:r>
            <a:r>
              <a:rPr sz="800" b="0" i="0" dirty="0">
                <a:solidFill>
                  <a:srgbClr val="888B8D"/>
                </a:solidFill>
                <a:latin typeface="+mn-lt"/>
                <a:cs typeface="BentonSans Regular"/>
              </a:rPr>
              <a:t>Express</a:t>
            </a:r>
            <a:r>
              <a:rPr sz="800" b="0" i="0" spc="-6" dirty="0">
                <a:solidFill>
                  <a:srgbClr val="888B8D"/>
                </a:solidFill>
                <a:latin typeface="+mn-lt"/>
                <a:cs typeface="BentonSans Regular"/>
              </a:rPr>
              <a:t> </a:t>
            </a:r>
            <a:r>
              <a:rPr sz="800" b="0" i="0" dirty="0">
                <a:solidFill>
                  <a:srgbClr val="888B8D"/>
                </a:solidFill>
                <a:latin typeface="+mn-lt"/>
                <a:cs typeface="BentonSans Regular"/>
              </a:rPr>
              <a:t>Global</a:t>
            </a:r>
            <a:r>
              <a:rPr sz="800" b="0" i="0" spc="-9" dirty="0">
                <a:solidFill>
                  <a:srgbClr val="888B8D"/>
                </a:solidFill>
                <a:latin typeface="+mn-lt"/>
                <a:cs typeface="BentonSans Regular"/>
              </a:rPr>
              <a:t> </a:t>
            </a:r>
            <a:r>
              <a:rPr sz="800" b="0" i="0" dirty="0">
                <a:solidFill>
                  <a:srgbClr val="888B8D"/>
                </a:solidFill>
                <a:latin typeface="+mn-lt"/>
                <a:cs typeface="BentonSans Regular"/>
              </a:rPr>
              <a:t>Business</a:t>
            </a:r>
            <a:r>
              <a:rPr sz="800" b="0" i="0" spc="-6" dirty="0">
                <a:solidFill>
                  <a:srgbClr val="888B8D"/>
                </a:solidFill>
                <a:latin typeface="+mn-lt"/>
                <a:cs typeface="BentonSans Regular"/>
              </a:rPr>
              <a:t> </a:t>
            </a:r>
            <a:r>
              <a:rPr sz="800" b="0" i="0" dirty="0">
                <a:solidFill>
                  <a:srgbClr val="888B8D"/>
                </a:solidFill>
                <a:latin typeface="+mn-lt"/>
                <a:cs typeface="BentonSans Regular"/>
              </a:rPr>
              <a:t>Travel</a:t>
            </a:r>
            <a:r>
              <a:rPr sz="800" b="0" i="0" spc="-9"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spc="-6" dirty="0">
                <a:solidFill>
                  <a:srgbClr val="888B8D"/>
                </a:solidFill>
                <a:latin typeface="+mn-lt"/>
                <a:cs typeface="BentonSans Regular"/>
              </a:rPr>
              <a:t>GBT).</a:t>
            </a:r>
            <a:endParaRPr sz="800" b="0" i="0" dirty="0">
              <a:solidFill>
                <a:srgbClr val="888B8D"/>
              </a:solidFill>
              <a:latin typeface="+mn-lt"/>
              <a:cs typeface="BentonSans Regular"/>
            </a:endParaRPr>
          </a:p>
          <a:p>
            <a:pPr marL="0">
              <a:lnSpc>
                <a:spcPts val="861"/>
              </a:lnSpc>
            </a:pPr>
            <a:r>
              <a:rPr sz="800" b="0" i="0" dirty="0">
                <a:solidFill>
                  <a:srgbClr val="888B8D"/>
                </a:solidFill>
                <a:latin typeface="+mn-lt"/>
                <a:cs typeface="BentonSans Regular"/>
              </a:rPr>
              <a:t>No</a:t>
            </a:r>
            <a:r>
              <a:rPr sz="800" b="0" i="0" spc="-12" dirty="0">
                <a:solidFill>
                  <a:srgbClr val="888B8D"/>
                </a:solidFill>
                <a:latin typeface="+mn-lt"/>
                <a:cs typeface="BentonSans Regular"/>
              </a:rPr>
              <a:t> </a:t>
            </a:r>
            <a:r>
              <a:rPr sz="800" b="0" i="0" dirty="0">
                <a:solidFill>
                  <a:srgbClr val="888B8D"/>
                </a:solidFill>
                <a:latin typeface="+mn-lt"/>
                <a:cs typeface="BentonSans Regular"/>
              </a:rPr>
              <a:t>disclosure</a:t>
            </a:r>
            <a:r>
              <a:rPr sz="800" b="0" i="0" spc="-12" dirty="0">
                <a:solidFill>
                  <a:srgbClr val="888B8D"/>
                </a:solidFill>
                <a:latin typeface="+mn-lt"/>
                <a:cs typeface="BentonSans Regular"/>
              </a:rPr>
              <a:t> </a:t>
            </a:r>
            <a:r>
              <a:rPr sz="800" b="0" i="0" dirty="0">
                <a:solidFill>
                  <a:srgbClr val="888B8D"/>
                </a:solidFill>
                <a:latin typeface="+mn-lt"/>
                <a:cs typeface="BentonSans Regular"/>
              </a:rPr>
              <a:t>or</a:t>
            </a:r>
            <a:r>
              <a:rPr sz="800" b="0" i="0" spc="-9" dirty="0">
                <a:solidFill>
                  <a:srgbClr val="888B8D"/>
                </a:solidFill>
                <a:latin typeface="+mn-lt"/>
                <a:cs typeface="BentonSans Regular"/>
              </a:rPr>
              <a:t> </a:t>
            </a:r>
            <a:r>
              <a:rPr sz="800" b="0" i="0" dirty="0">
                <a:solidFill>
                  <a:srgbClr val="888B8D"/>
                </a:solidFill>
                <a:latin typeface="+mn-lt"/>
                <a:cs typeface="BentonSans Regular"/>
              </a:rPr>
              <a:t>use</a:t>
            </a:r>
            <a:r>
              <a:rPr sz="800" b="0" i="0" spc="-12" dirty="0">
                <a:solidFill>
                  <a:srgbClr val="888B8D"/>
                </a:solidFill>
                <a:latin typeface="+mn-lt"/>
                <a:cs typeface="BentonSans Regular"/>
              </a:rPr>
              <a:t> </a:t>
            </a:r>
            <a:r>
              <a:rPr sz="800" b="0" i="0" dirty="0">
                <a:solidFill>
                  <a:srgbClr val="888B8D"/>
                </a:solidFill>
                <a:latin typeface="+mn-lt"/>
                <a:cs typeface="BentonSans Regular"/>
              </a:rPr>
              <a:t>of</a:t>
            </a:r>
            <a:r>
              <a:rPr sz="800" b="0" i="0" spc="-9" dirty="0">
                <a:solidFill>
                  <a:srgbClr val="888B8D"/>
                </a:solidFill>
                <a:latin typeface="+mn-lt"/>
                <a:cs typeface="BentonSans Regular"/>
              </a:rPr>
              <a:t> </a:t>
            </a:r>
            <a:r>
              <a:rPr sz="800" b="0" i="0" dirty="0">
                <a:solidFill>
                  <a:srgbClr val="888B8D"/>
                </a:solidFill>
                <a:latin typeface="+mn-lt"/>
                <a:cs typeface="BentonSans Regular"/>
              </a:rPr>
              <a:t>any</a:t>
            </a:r>
            <a:r>
              <a:rPr sz="800" b="0" i="0" spc="-12" dirty="0">
                <a:solidFill>
                  <a:srgbClr val="888B8D"/>
                </a:solidFill>
                <a:latin typeface="+mn-lt"/>
                <a:cs typeface="BentonSans Regular"/>
              </a:rPr>
              <a:t> </a:t>
            </a:r>
            <a:r>
              <a:rPr sz="800" b="0" i="0" dirty="0">
                <a:solidFill>
                  <a:srgbClr val="888B8D"/>
                </a:solidFill>
                <a:latin typeface="+mn-lt"/>
                <a:cs typeface="BentonSans Regular"/>
              </a:rPr>
              <a:t>portion</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these</a:t>
            </a:r>
            <a:r>
              <a:rPr sz="800" b="0" i="0" spc="-9" dirty="0">
                <a:solidFill>
                  <a:srgbClr val="888B8D"/>
                </a:solidFill>
                <a:latin typeface="+mn-lt"/>
                <a:cs typeface="BentonSans Regular"/>
              </a:rPr>
              <a:t> </a:t>
            </a:r>
            <a:r>
              <a:rPr sz="800" b="0" i="0" dirty="0">
                <a:solidFill>
                  <a:srgbClr val="888B8D"/>
                </a:solidFill>
                <a:latin typeface="+mn-lt"/>
                <a:cs typeface="BentonSans Regular"/>
              </a:rPr>
              <a:t>materials</a:t>
            </a:r>
            <a:r>
              <a:rPr sz="800" b="0" i="0" spc="-12" dirty="0">
                <a:solidFill>
                  <a:srgbClr val="888B8D"/>
                </a:solidFill>
                <a:latin typeface="+mn-lt"/>
                <a:cs typeface="BentonSans Regular"/>
              </a:rPr>
              <a:t> </a:t>
            </a:r>
            <a:r>
              <a:rPr sz="800" b="0" i="0" dirty="0">
                <a:solidFill>
                  <a:srgbClr val="888B8D"/>
                </a:solidFill>
                <a:latin typeface="+mn-lt"/>
                <a:cs typeface="BentonSans Regular"/>
              </a:rPr>
              <a:t>may</a:t>
            </a:r>
            <a:r>
              <a:rPr sz="800" b="0" i="0" spc="-9" dirty="0">
                <a:solidFill>
                  <a:srgbClr val="888B8D"/>
                </a:solidFill>
                <a:latin typeface="+mn-lt"/>
                <a:cs typeface="BentonSans Regular"/>
              </a:rPr>
              <a:t> </a:t>
            </a:r>
            <a:r>
              <a:rPr sz="800" b="0" i="0" dirty="0">
                <a:solidFill>
                  <a:srgbClr val="888B8D"/>
                </a:solidFill>
                <a:latin typeface="+mn-lt"/>
                <a:cs typeface="BentonSans Regular"/>
              </a:rPr>
              <a:t>be</a:t>
            </a:r>
            <a:r>
              <a:rPr sz="800" b="0" i="0" spc="-12" dirty="0">
                <a:solidFill>
                  <a:srgbClr val="888B8D"/>
                </a:solidFill>
                <a:latin typeface="+mn-lt"/>
                <a:cs typeface="BentonSans Regular"/>
              </a:rPr>
              <a:t> </a:t>
            </a:r>
            <a:r>
              <a:rPr sz="800" b="0" i="0" dirty="0">
                <a:solidFill>
                  <a:srgbClr val="888B8D"/>
                </a:solidFill>
                <a:latin typeface="+mn-lt"/>
                <a:cs typeface="BentonSans Regular"/>
              </a:rPr>
              <a:t>made</a:t>
            </a:r>
            <a:r>
              <a:rPr sz="800" b="0" i="0" spc="-12" dirty="0">
                <a:solidFill>
                  <a:srgbClr val="888B8D"/>
                </a:solidFill>
                <a:latin typeface="+mn-lt"/>
                <a:cs typeface="BentonSans Regular"/>
              </a:rPr>
              <a:t> </a:t>
            </a:r>
            <a:r>
              <a:rPr sz="800" b="0" i="0" dirty="0">
                <a:solidFill>
                  <a:srgbClr val="888B8D"/>
                </a:solidFill>
                <a:latin typeface="+mn-lt"/>
                <a:cs typeface="BentonSans Regular"/>
              </a:rPr>
              <a:t>without</a:t>
            </a:r>
            <a:r>
              <a:rPr sz="800" b="0" i="0" spc="-9" dirty="0">
                <a:solidFill>
                  <a:srgbClr val="888B8D"/>
                </a:solidFill>
                <a:latin typeface="+mn-lt"/>
                <a:cs typeface="BentonSans Regular"/>
              </a:rPr>
              <a:t> </a:t>
            </a:r>
            <a:r>
              <a:rPr sz="800" b="0" i="0" dirty="0">
                <a:solidFill>
                  <a:srgbClr val="888B8D"/>
                </a:solidFill>
                <a:latin typeface="+mn-lt"/>
                <a:cs typeface="BentonSans Regular"/>
              </a:rPr>
              <a:t>the</a:t>
            </a:r>
            <a:r>
              <a:rPr sz="800" b="0" i="0" spc="-12" dirty="0">
                <a:solidFill>
                  <a:srgbClr val="888B8D"/>
                </a:solidFill>
                <a:latin typeface="+mn-lt"/>
                <a:cs typeface="BentonSans Regular"/>
              </a:rPr>
              <a:t> </a:t>
            </a:r>
            <a:r>
              <a:rPr sz="800" b="0" i="0" dirty="0">
                <a:solidFill>
                  <a:srgbClr val="888B8D"/>
                </a:solidFill>
                <a:latin typeface="+mn-lt"/>
                <a:cs typeface="BentonSans Regular"/>
              </a:rPr>
              <a:t>express</a:t>
            </a:r>
            <a:r>
              <a:rPr sz="800" b="0" i="0" spc="-9" dirty="0">
                <a:solidFill>
                  <a:srgbClr val="888B8D"/>
                </a:solidFill>
                <a:latin typeface="+mn-lt"/>
                <a:cs typeface="BentonSans Regular"/>
              </a:rPr>
              <a:t> </a:t>
            </a:r>
            <a:r>
              <a:rPr sz="800" b="0" i="0" dirty="0">
                <a:solidFill>
                  <a:srgbClr val="888B8D"/>
                </a:solidFill>
                <a:latin typeface="+mn-lt"/>
                <a:cs typeface="BentonSans Regular"/>
              </a:rPr>
              <a:t>written</a:t>
            </a:r>
            <a:r>
              <a:rPr sz="800" b="0" i="0" spc="-12" dirty="0">
                <a:solidFill>
                  <a:srgbClr val="888B8D"/>
                </a:solidFill>
                <a:latin typeface="+mn-lt"/>
                <a:cs typeface="BentonSans Regular"/>
              </a:rPr>
              <a:t> </a:t>
            </a:r>
            <a:r>
              <a:rPr sz="800" b="0" i="0" dirty="0">
                <a:solidFill>
                  <a:srgbClr val="888B8D"/>
                </a:solidFill>
                <a:latin typeface="+mn-lt"/>
                <a:cs typeface="BentonSans Regular"/>
              </a:rPr>
              <a:t>consent</a:t>
            </a:r>
            <a:r>
              <a:rPr sz="800" b="0" i="0" spc="-9" dirty="0">
                <a:solidFill>
                  <a:srgbClr val="888B8D"/>
                </a:solidFill>
                <a:latin typeface="+mn-lt"/>
                <a:cs typeface="BentonSans Regular"/>
              </a:rPr>
              <a:t> </a:t>
            </a:r>
            <a:r>
              <a:rPr sz="800" b="0" i="0" dirty="0">
                <a:solidFill>
                  <a:srgbClr val="888B8D"/>
                </a:solidFill>
                <a:latin typeface="+mn-lt"/>
                <a:cs typeface="BentonSans Regular"/>
              </a:rPr>
              <a:t>of</a:t>
            </a:r>
            <a:r>
              <a:rPr sz="800" b="0" i="0" spc="-12" dirty="0">
                <a:solidFill>
                  <a:srgbClr val="888B8D"/>
                </a:solidFill>
                <a:latin typeface="+mn-lt"/>
                <a:cs typeface="BentonSans Regular"/>
              </a:rPr>
              <a:t> </a:t>
            </a:r>
            <a:r>
              <a:rPr sz="800" b="0" i="0" dirty="0">
                <a:solidFill>
                  <a:srgbClr val="888B8D"/>
                </a:solidFill>
                <a:latin typeface="+mn-lt"/>
                <a:cs typeface="BentonSans Regular"/>
              </a:rPr>
              <a:t>Amex</a:t>
            </a:r>
            <a:r>
              <a:rPr sz="800" b="0" i="0" spc="-9" dirty="0">
                <a:solidFill>
                  <a:srgbClr val="888B8D"/>
                </a:solidFill>
                <a:latin typeface="+mn-lt"/>
                <a:cs typeface="BentonSans Regular"/>
              </a:rPr>
              <a:t> </a:t>
            </a:r>
            <a:r>
              <a:rPr sz="800" b="0" i="0" dirty="0">
                <a:solidFill>
                  <a:srgbClr val="888B8D"/>
                </a:solidFill>
                <a:latin typeface="+mn-lt"/>
                <a:cs typeface="BentonSans Regular"/>
              </a:rPr>
              <a:t>GBT.</a:t>
            </a:r>
            <a:r>
              <a:rPr sz="800" b="0" i="0" spc="-12" dirty="0">
                <a:solidFill>
                  <a:srgbClr val="888B8D"/>
                </a:solidFill>
                <a:latin typeface="+mn-lt"/>
                <a:cs typeface="BentonSans Regular"/>
              </a:rPr>
              <a:t> </a:t>
            </a:r>
            <a:r>
              <a:rPr lang="en-GB" sz="800" b="0" i="0" dirty="0">
                <a:solidFill>
                  <a:srgbClr val="888B8D"/>
                </a:solidFill>
                <a:latin typeface="+mn-lt"/>
                <a:cs typeface="BentonSans Regular"/>
              </a:rPr>
              <a: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2023</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GBT</a:t>
            </a:r>
            <a:r>
              <a:rPr lang="en-GB" sz="800" b="0" i="0" spc="-9" dirty="0">
                <a:solidFill>
                  <a:srgbClr val="888B8D"/>
                </a:solidFill>
                <a:latin typeface="+mn-lt"/>
                <a:cs typeface="BentonSans Regular"/>
              </a:rPr>
              <a:t> </a:t>
            </a:r>
            <a:r>
              <a:rPr lang="en-GB" sz="800" b="0" i="0" dirty="0">
                <a:solidFill>
                  <a:srgbClr val="888B8D"/>
                </a:solidFill>
                <a:latin typeface="+mn-lt"/>
                <a:cs typeface="BentonSans Regular"/>
              </a:rPr>
              <a:t>Travel</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Services</a:t>
            </a:r>
            <a:r>
              <a:rPr lang="en-GB" sz="800" b="0" i="0" spc="-12" dirty="0">
                <a:solidFill>
                  <a:srgbClr val="888B8D"/>
                </a:solidFill>
                <a:latin typeface="+mn-lt"/>
                <a:cs typeface="BentonSans Regular"/>
              </a:rPr>
              <a:t> </a:t>
            </a:r>
            <a:r>
              <a:rPr lang="en-GB" sz="800" b="0" i="0" dirty="0">
                <a:solidFill>
                  <a:srgbClr val="888B8D"/>
                </a:solidFill>
                <a:latin typeface="+mn-lt"/>
                <a:cs typeface="BentonSans Regular"/>
              </a:rPr>
              <a:t>UK</a:t>
            </a:r>
            <a:r>
              <a:rPr lang="en-GB" sz="800" b="0" i="0" spc="-9" dirty="0">
                <a:solidFill>
                  <a:srgbClr val="888B8D"/>
                </a:solidFill>
                <a:latin typeface="+mn-lt"/>
                <a:cs typeface="BentonSans Regular"/>
              </a:rPr>
              <a:t> </a:t>
            </a:r>
            <a:r>
              <a:rPr lang="en-GB" sz="800" b="0" i="0" spc="-6" dirty="0">
                <a:solidFill>
                  <a:srgbClr val="888B8D"/>
                </a:solidFill>
                <a:latin typeface="+mn-lt"/>
                <a:cs typeface="BentonSans Regular"/>
              </a:rPr>
              <a:t>Limited.</a:t>
            </a:r>
            <a:endParaRPr sz="800" b="0" i="0" dirty="0">
              <a:solidFill>
                <a:srgbClr val="888B8D"/>
              </a:solidFill>
              <a:latin typeface="+mn-lt"/>
              <a:cs typeface="BentonSans Regular"/>
            </a:endParaRPr>
          </a:p>
        </p:txBody>
      </p:sp>
      <p:pic>
        <p:nvPicPr>
          <p:cNvPr id="13" name="Picture 12" descr="A black background with white text&#10;&#10;Description automatically generated">
            <a:extLst>
              <a:ext uri="{FF2B5EF4-FFF2-40B4-BE49-F238E27FC236}">
                <a16:creationId xmlns:a16="http://schemas.microsoft.com/office/drawing/2014/main" id="{6125F07F-32C4-A729-F041-45D8922B9175}"/>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9923929" y="251127"/>
            <a:ext cx="1581623" cy="950976"/>
          </a:xfrm>
          <a:prstGeom prst="rect">
            <a:avLst/>
          </a:prstGeom>
        </p:spPr>
      </p:pic>
    </p:spTree>
    <p:extLst>
      <p:ext uri="{BB962C8B-B14F-4D97-AF65-F5344CB8AC3E}">
        <p14:creationId xmlns:p14="http://schemas.microsoft.com/office/powerpoint/2010/main" val="419833247"/>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 id="2147484129" r:id="rId22"/>
    <p:sldLayoutId id="2147484130" r:id="rId23"/>
    <p:sldLayoutId id="2147484131" r:id="rId24"/>
    <p:sldLayoutId id="2147484132" r:id="rId25"/>
    <p:sldLayoutId id="2147484133" r:id="rId26"/>
    <p:sldLayoutId id="2147484134" r:id="rId27"/>
    <p:sldLayoutId id="2147484135" r:id="rId28"/>
    <p:sldLayoutId id="2147484136" r:id="rId29"/>
    <p:sldLayoutId id="2147484137" r:id="rId30"/>
    <p:sldLayoutId id="2147484138"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2000"/>
        </a:lnSpc>
        <a:spcBef>
          <a:spcPct val="0"/>
        </a:spcBef>
        <a:buNone/>
        <a:defRPr sz="3000" b="1" i="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1200"/>
        </a:spcBef>
        <a:spcAft>
          <a:spcPts val="300"/>
        </a:spcAft>
        <a:buClrTx/>
        <a:buFontTx/>
        <a:buNone/>
        <a:defRPr sz="1800" b="0" i="0" kern="1200">
          <a:solidFill>
            <a:schemeClr val="bg1"/>
          </a:solidFill>
          <a:latin typeface="+mn-lt"/>
          <a:ea typeface="+mn-ea"/>
          <a:cs typeface="+mn-cs"/>
        </a:defRPr>
      </a:lvl1pPr>
      <a:lvl2pPr marL="182880" indent="-182880" algn="l" defTabSz="914400" rtl="0" eaLnBrk="1" latinLnBrk="0" hangingPunct="1">
        <a:lnSpc>
          <a:spcPct val="105000"/>
        </a:lnSpc>
        <a:spcBef>
          <a:spcPts val="400"/>
        </a:spcBef>
        <a:spcAft>
          <a:spcPts val="500"/>
        </a:spcAft>
        <a:buClrTx/>
        <a:buFont typeface="BentonSans Book" panose="020B0604020202020204" pitchFamily="34" charset="0"/>
        <a:buChar char="•"/>
        <a:defRPr sz="1500" b="0" i="0" kern="1200">
          <a:solidFill>
            <a:schemeClr val="bg1"/>
          </a:solidFill>
          <a:latin typeface="+mn-lt"/>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BentonSans Book" panose="020B0604020202020204" pitchFamily="34" charset="0"/>
        <a:buChar char="–"/>
        <a:defRPr sz="1400" b="0" i="0" kern="1200">
          <a:solidFill>
            <a:schemeClr val="bg1"/>
          </a:solidFill>
          <a:latin typeface="+mn-lt"/>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bg1"/>
          </a:solidFill>
          <a:latin typeface="+mn-lt"/>
          <a:ea typeface="+mn-ea"/>
          <a:cs typeface="+mn-cs"/>
        </a:defRPr>
      </a:lvl4pPr>
      <a:lvl5pPr marL="786384" indent="-182880" algn="l" defTabSz="914400" rtl="0" eaLnBrk="1" latinLnBrk="0" hangingPunct="1">
        <a:lnSpc>
          <a:spcPct val="105000"/>
        </a:lnSpc>
        <a:spcBef>
          <a:spcPts val="0"/>
        </a:spcBef>
        <a:spcAft>
          <a:spcPts val="600"/>
        </a:spcAft>
        <a:buClrTx/>
        <a:buFont typeface="BentonSans Book" panose="020B0604020202020204" pitchFamily="34" charset="0"/>
        <a:buChar char="–"/>
        <a:defRPr sz="1200" b="0" i="0" kern="1200">
          <a:solidFill>
            <a:schemeClr val="bg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BentonSans Book"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BentonSans Book"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BentonSans Book"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BentonSans Book"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840">
          <p15:clr>
            <a:srgbClr val="F26B43"/>
          </p15:clr>
        </p15:guide>
        <p15:guide id="11" orient="horz" pos="3528">
          <p15:clr>
            <a:srgbClr val="F26B43"/>
          </p15:clr>
        </p15:guide>
        <p15:guide id="12" orient="horz" pos="3861">
          <p15:clr>
            <a:srgbClr val="F26B43"/>
          </p15:clr>
        </p15:guide>
        <p15:guide id="13" orient="horz" pos="4158">
          <p15:clr>
            <a:srgbClr val="F26B43"/>
          </p15:clr>
        </p15:guide>
        <p15:guide id="14" pos="364">
          <p15:clr>
            <a:srgbClr val="F26B43"/>
          </p15:clr>
        </p15:guide>
        <p15:guide id="15" pos="7319">
          <p15:clr>
            <a:srgbClr val="F26B43"/>
          </p15:clr>
        </p15:guide>
        <p15:guide id="16" orient="horz" pos="502">
          <p15:clr>
            <a:srgbClr val="F26B43"/>
          </p15:clr>
        </p15:guide>
        <p15:guide id="17" orient="horz" pos="1219">
          <p15:clr>
            <a:srgbClr val="F26B43"/>
          </p15:clr>
        </p15:guide>
        <p15:guide id="18" orient="horz" pos="3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FD4AED-A1A9-BB77-9166-F0D49C1C253C}"/>
              </a:ext>
            </a:extLst>
          </p:cNvPr>
          <p:cNvSpPr>
            <a:spLocks noGrp="1"/>
          </p:cNvSpPr>
          <p:nvPr>
            <p:ph type="title"/>
          </p:nvPr>
        </p:nvSpPr>
        <p:spPr>
          <a:xfrm>
            <a:off x="573088" y="2449678"/>
            <a:ext cx="6518592" cy="1709662"/>
          </a:xfrm>
        </p:spPr>
        <p:txBody>
          <a:bodyPr/>
          <a:lstStyle/>
          <a:p>
            <a:r>
              <a:rPr lang="en-US" spc="0" dirty="0">
                <a:latin typeface="+mj-lt"/>
              </a:rPr>
              <a:t>Your guide to presenting the value of your travel management program</a:t>
            </a:r>
          </a:p>
        </p:txBody>
      </p:sp>
      <p:sp>
        <p:nvSpPr>
          <p:cNvPr id="11" name="Text Placeholder 10">
            <a:extLst>
              <a:ext uri="{FF2B5EF4-FFF2-40B4-BE49-F238E27FC236}">
                <a16:creationId xmlns:a16="http://schemas.microsoft.com/office/drawing/2014/main" id="{B7E5A005-BCD9-569E-7F15-B7E64C013A69}"/>
              </a:ext>
            </a:extLst>
          </p:cNvPr>
          <p:cNvSpPr>
            <a:spLocks noGrp="1"/>
          </p:cNvSpPr>
          <p:nvPr>
            <p:ph type="body" sz="quarter" idx="14"/>
          </p:nvPr>
        </p:nvSpPr>
        <p:spPr>
          <a:xfrm>
            <a:off x="573088" y="4477470"/>
            <a:ext cx="5522912" cy="608012"/>
          </a:xfrm>
        </p:spPr>
        <p:txBody>
          <a:bodyPr/>
          <a:lstStyle/>
          <a:p>
            <a:endParaRPr lang="en-US" dirty="0"/>
          </a:p>
        </p:txBody>
      </p:sp>
      <p:sp>
        <p:nvSpPr>
          <p:cNvPr id="8" name="Rounded Rectangle 7">
            <a:extLst>
              <a:ext uri="{FF2B5EF4-FFF2-40B4-BE49-F238E27FC236}">
                <a16:creationId xmlns:a16="http://schemas.microsoft.com/office/drawing/2014/main" id="{419658E0-1732-939D-5541-B31635A4EBAA}"/>
              </a:ext>
            </a:extLst>
          </p:cNvPr>
          <p:cNvSpPr/>
          <p:nvPr/>
        </p:nvSpPr>
        <p:spPr>
          <a:xfrm>
            <a:off x="10235184" y="128016"/>
            <a:ext cx="182880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Delete this slide before presenting.</a:t>
            </a:r>
          </a:p>
        </p:txBody>
      </p:sp>
    </p:spTree>
    <p:extLst>
      <p:ext uri="{BB962C8B-B14F-4D97-AF65-F5344CB8AC3E}">
        <p14:creationId xmlns:p14="http://schemas.microsoft.com/office/powerpoint/2010/main" val="7071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FD4AED-A1A9-BB77-9166-F0D49C1C253C}"/>
              </a:ext>
            </a:extLst>
          </p:cNvPr>
          <p:cNvSpPr>
            <a:spLocks noGrp="1"/>
          </p:cNvSpPr>
          <p:nvPr>
            <p:ph type="title"/>
          </p:nvPr>
        </p:nvSpPr>
        <p:spPr>
          <a:xfrm>
            <a:off x="573088" y="2449678"/>
            <a:ext cx="5353579" cy="1709662"/>
          </a:xfrm>
        </p:spPr>
        <p:txBody>
          <a:bodyPr/>
          <a:lstStyle/>
          <a:p>
            <a:r>
              <a:rPr lang="en-US" spc="0" dirty="0">
                <a:latin typeface="+mj-lt"/>
              </a:rPr>
              <a:t>Travel program leadership presentation</a:t>
            </a:r>
          </a:p>
        </p:txBody>
      </p:sp>
      <p:sp>
        <p:nvSpPr>
          <p:cNvPr id="4" name="Text Placeholder 3">
            <a:extLst>
              <a:ext uri="{FF2B5EF4-FFF2-40B4-BE49-F238E27FC236}">
                <a16:creationId xmlns:a16="http://schemas.microsoft.com/office/drawing/2014/main" id="{5D632AAB-E5DF-0B86-7CC1-6E8E6D2D6107}"/>
              </a:ext>
            </a:extLst>
          </p:cNvPr>
          <p:cNvSpPr>
            <a:spLocks noGrp="1"/>
          </p:cNvSpPr>
          <p:nvPr>
            <p:ph type="body" sz="quarter" idx="14"/>
          </p:nvPr>
        </p:nvSpPr>
        <p:spPr>
          <a:xfrm>
            <a:off x="573088" y="4477469"/>
            <a:ext cx="5522912" cy="608012"/>
          </a:xfrm>
        </p:spPr>
        <p:txBody>
          <a:bodyPr/>
          <a:lstStyle/>
          <a:p>
            <a:endParaRPr lang="en-US" dirty="0"/>
          </a:p>
        </p:txBody>
      </p:sp>
      <p:sp>
        <p:nvSpPr>
          <p:cNvPr id="8" name="Rounded Rectangle 7">
            <a:extLst>
              <a:ext uri="{FF2B5EF4-FFF2-40B4-BE49-F238E27FC236}">
                <a16:creationId xmlns:a16="http://schemas.microsoft.com/office/drawing/2014/main" id="{419658E0-1732-939D-5541-B31635A4EBAA}"/>
              </a:ext>
            </a:extLst>
          </p:cNvPr>
          <p:cNvSpPr/>
          <p:nvPr/>
        </p:nvSpPr>
        <p:spPr>
          <a:xfrm>
            <a:off x="10235184" y="142820"/>
            <a:ext cx="182880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Update this slide before presenting.</a:t>
            </a:r>
          </a:p>
        </p:txBody>
      </p:sp>
    </p:spTree>
    <p:extLst>
      <p:ext uri="{BB962C8B-B14F-4D97-AF65-F5344CB8AC3E}">
        <p14:creationId xmlns:p14="http://schemas.microsoft.com/office/powerpoint/2010/main" val="22222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AA0F7B-B105-FF67-5952-607EDBA8CDED}"/>
              </a:ext>
            </a:extLst>
          </p:cNvPr>
          <p:cNvSpPr>
            <a:spLocks noGrp="1"/>
          </p:cNvSpPr>
          <p:nvPr>
            <p:ph type="title"/>
          </p:nvPr>
        </p:nvSpPr>
        <p:spPr/>
        <p:txBody>
          <a:bodyPr/>
          <a:lstStyle/>
          <a:p>
            <a:r>
              <a:rPr lang="en-US" dirty="0">
                <a:latin typeface="+mj-lt"/>
              </a:rPr>
              <a:t>Instructions</a:t>
            </a:r>
          </a:p>
        </p:txBody>
      </p:sp>
      <p:sp>
        <p:nvSpPr>
          <p:cNvPr id="5" name="Text Placeholder 4">
            <a:extLst>
              <a:ext uri="{FF2B5EF4-FFF2-40B4-BE49-F238E27FC236}">
                <a16:creationId xmlns:a16="http://schemas.microsoft.com/office/drawing/2014/main" id="{9CFDCEDE-D4EE-2C01-BE10-32FB223B6B28}"/>
              </a:ext>
            </a:extLst>
          </p:cNvPr>
          <p:cNvSpPr>
            <a:spLocks noGrp="1"/>
          </p:cNvSpPr>
          <p:nvPr>
            <p:ph type="body" sz="quarter" idx="11"/>
          </p:nvPr>
        </p:nvSpPr>
        <p:spPr>
          <a:xfrm>
            <a:off x="4087184" y="1800000"/>
            <a:ext cx="7529348" cy="3960000"/>
          </a:xfrm>
        </p:spPr>
        <p:txBody>
          <a:bodyPr/>
          <a:lstStyle/>
          <a:p>
            <a:pPr>
              <a:lnSpc>
                <a:spcPct val="110000"/>
              </a:lnSpc>
              <a:spcBef>
                <a:spcPts val="0"/>
              </a:spcBef>
              <a:spcAft>
                <a:spcPts val="1200"/>
              </a:spcAft>
            </a:pPr>
            <a:r>
              <a:rPr lang="en-US" sz="1600" b="1" dirty="0">
                <a:latin typeface="+mn-lt"/>
              </a:rPr>
              <a:t>Throughout this template, you will find </a:t>
            </a:r>
            <a:r>
              <a:rPr lang="en-US" sz="1600" b="1" dirty="0">
                <a:highlight>
                  <a:srgbClr val="C0C0C0"/>
                </a:highlight>
                <a:latin typeface="+mn-lt"/>
              </a:rPr>
              <a:t>value placeholders</a:t>
            </a:r>
            <a:r>
              <a:rPr lang="en-US" sz="1600" b="1" dirty="0">
                <a:latin typeface="+mn-lt"/>
              </a:rPr>
              <a:t> and prompts for you to enter </a:t>
            </a:r>
            <a:r>
              <a:rPr lang="en-US" sz="1600" b="1" dirty="0">
                <a:highlight>
                  <a:srgbClr val="C0C0C0"/>
                </a:highlight>
                <a:latin typeface="+mn-lt"/>
              </a:rPr>
              <a:t>key messages and citations before use</a:t>
            </a:r>
            <a:r>
              <a:rPr lang="en-US" sz="1600" b="1" dirty="0">
                <a:latin typeface="+mn-lt"/>
              </a:rPr>
              <a:t>. </a:t>
            </a:r>
            <a:r>
              <a:rPr lang="en-US" sz="1600" dirty="0">
                <a:latin typeface="+mn-lt"/>
              </a:rPr>
              <a:t>Update numerical values for your company’s travel program using your </a:t>
            </a:r>
            <a:r>
              <a:rPr lang="en-US" sz="1600" dirty="0" err="1">
                <a:latin typeface="+mn-lt"/>
              </a:rPr>
              <a:t>Select</a:t>
            </a:r>
            <a:r>
              <a:rPr lang="en-US" sz="1600" baseline="30000" dirty="0" err="1">
                <a:latin typeface="+mn-lt"/>
              </a:rPr>
              <a:t>TM</a:t>
            </a:r>
            <a:r>
              <a:rPr lang="en-US" sz="1600" dirty="0">
                <a:latin typeface="+mn-lt"/>
              </a:rPr>
              <a:t> reporting tools, specifically Core Reporting. Where you see prompts to add commentary, assess your values against your company’s business goals and suggest next steps. </a:t>
            </a:r>
            <a:r>
              <a:rPr lang="en-US" sz="1600" b="1" dirty="0">
                <a:latin typeface="+mn-lt"/>
              </a:rPr>
              <a:t>Remember to remove highlights on these items before presenting.</a:t>
            </a:r>
          </a:p>
          <a:p>
            <a:pPr>
              <a:lnSpc>
                <a:spcPct val="110000"/>
              </a:lnSpc>
              <a:spcBef>
                <a:spcPts val="0"/>
              </a:spcBef>
              <a:spcAft>
                <a:spcPts val="1200"/>
              </a:spcAft>
            </a:pPr>
            <a:r>
              <a:rPr lang="en-US" sz="1600" dirty="0">
                <a:latin typeface="+mn-lt"/>
              </a:rPr>
              <a:t>For additional support, check the </a:t>
            </a:r>
            <a:r>
              <a:rPr lang="en-US" sz="1600" b="1" dirty="0">
                <a:solidFill>
                  <a:srgbClr val="66A9E2"/>
                </a:solidFill>
                <a:latin typeface="+mn-lt"/>
              </a:rPr>
              <a:t>b</a:t>
            </a:r>
            <a:r>
              <a:rPr lang="en-US" sz="1600" b="1" dirty="0">
                <a:solidFill>
                  <a:srgbClr val="66A9E2"/>
                </a:solidFill>
                <a:highlight>
                  <a:srgbClr val="FDFDFD"/>
                </a:highlight>
                <a:latin typeface="+mn-lt"/>
              </a:rPr>
              <a:t>lue boxes </a:t>
            </a:r>
            <a:r>
              <a:rPr lang="en-US" sz="1600" dirty="0">
                <a:highlight>
                  <a:srgbClr val="FDFDFD"/>
                </a:highlight>
                <a:latin typeface="+mn-lt"/>
              </a:rPr>
              <a:t>fo</a:t>
            </a:r>
            <a:r>
              <a:rPr lang="en-US" sz="1600" dirty="0">
                <a:latin typeface="+mn-lt"/>
              </a:rPr>
              <a:t>r instructions to guide you to find key values in your reporting tool. Be sure to delete these before presenting.</a:t>
            </a:r>
          </a:p>
          <a:p>
            <a:pPr>
              <a:lnSpc>
                <a:spcPct val="110000"/>
              </a:lnSpc>
              <a:spcBef>
                <a:spcPts val="0"/>
              </a:spcBef>
              <a:spcAft>
                <a:spcPts val="1200"/>
              </a:spcAft>
            </a:pPr>
            <a:r>
              <a:rPr lang="en-US" sz="1600" dirty="0">
                <a:latin typeface="+mn-lt"/>
              </a:rPr>
              <a:t>Thank you for being a </a:t>
            </a:r>
            <a:r>
              <a:rPr lang="en-US" sz="1600" dirty="0" err="1">
                <a:latin typeface="+mn-lt"/>
              </a:rPr>
              <a:t>Select</a:t>
            </a:r>
            <a:r>
              <a:rPr lang="en-US" sz="1600" baseline="30000" dirty="0" err="1">
                <a:latin typeface="+mn-lt"/>
              </a:rPr>
              <a:t>TM</a:t>
            </a:r>
            <a:r>
              <a:rPr lang="en-US" sz="1600" dirty="0">
                <a:latin typeface="+mn-lt"/>
              </a:rPr>
              <a:t> customer! </a:t>
            </a:r>
          </a:p>
        </p:txBody>
      </p:sp>
      <p:sp>
        <p:nvSpPr>
          <p:cNvPr id="9" name="Rounded Rectangle 8">
            <a:extLst>
              <a:ext uri="{FF2B5EF4-FFF2-40B4-BE49-F238E27FC236}">
                <a16:creationId xmlns:a16="http://schemas.microsoft.com/office/drawing/2014/main" id="{D6AFC6DB-17F8-7328-DDA4-9595F639391D}"/>
              </a:ext>
            </a:extLst>
          </p:cNvPr>
          <p:cNvSpPr/>
          <p:nvPr/>
        </p:nvSpPr>
        <p:spPr>
          <a:xfrm>
            <a:off x="8464224" y="128016"/>
            <a:ext cx="182880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Delete this slide before presenting.</a:t>
            </a:r>
          </a:p>
        </p:txBody>
      </p:sp>
      <p:sp>
        <p:nvSpPr>
          <p:cNvPr id="10" name="Text Placeholder 4">
            <a:extLst>
              <a:ext uri="{FF2B5EF4-FFF2-40B4-BE49-F238E27FC236}">
                <a16:creationId xmlns:a16="http://schemas.microsoft.com/office/drawing/2014/main" id="{8C9CAFE4-07BF-4D2E-5F43-7D49A8A8A0D7}"/>
              </a:ext>
            </a:extLst>
          </p:cNvPr>
          <p:cNvSpPr txBox="1">
            <a:spLocks/>
          </p:cNvSpPr>
          <p:nvPr/>
        </p:nvSpPr>
        <p:spPr>
          <a:xfrm>
            <a:off x="579120" y="1800000"/>
            <a:ext cx="3090672" cy="3095088"/>
          </a:xfrm>
          <a:prstGeom prst="roundRect">
            <a:avLst>
              <a:gd name="adj" fmla="val 6213"/>
            </a:avLst>
          </a:prstGeom>
          <a:solidFill>
            <a:schemeClr val="tx1"/>
          </a:solidFill>
        </p:spPr>
        <p:txBody>
          <a:bodyPr vert="horz" lIns="180000" tIns="144000" rIns="180000" bIns="0" rtlCol="0" anchor="t" anchorCtr="0">
            <a:noAutofit/>
          </a:bodyPr>
          <a:lstStyle>
            <a:lvl1pPr marL="0" indent="0" algn="l" defTabSz="914400" rtl="0" eaLnBrk="1" latinLnBrk="0" hangingPunct="1">
              <a:lnSpc>
                <a:spcPct val="105000"/>
              </a:lnSpc>
              <a:spcBef>
                <a:spcPts val="0"/>
              </a:spcBef>
              <a:spcAft>
                <a:spcPts val="0"/>
              </a:spcAft>
              <a:buClrTx/>
              <a:buFont typeface="Arial" panose="020B0604020202020204" pitchFamily="34" charset="0"/>
              <a:buNone/>
              <a:tabLst/>
              <a:defRPr sz="2000" b="0" i="0" kern="1200">
                <a:solidFill>
                  <a:schemeClr val="tx1"/>
                </a:solidFill>
                <a:latin typeface="Arial" panose="020B0604020202020204" pitchFamily="34" charset="0"/>
                <a:ea typeface="+mn-ea"/>
                <a:cs typeface="+mn-cs"/>
              </a:defRPr>
            </a:lvl1pPr>
            <a:lvl2pPr marL="361950" indent="-182563"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533400" indent="-182563"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15963" indent="-182563"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896938" indent="-180975"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nSpc>
                <a:spcPct val="110000"/>
              </a:lnSpc>
              <a:spcAft>
                <a:spcPts val="1200"/>
              </a:spcAft>
            </a:pPr>
            <a:r>
              <a:rPr lang="en-US" sz="1800" b="1" dirty="0">
                <a:solidFill>
                  <a:schemeClr val="bg1"/>
                </a:solidFill>
                <a:latin typeface="+mj-lt"/>
              </a:rPr>
              <a:t>Update and personalize the slides from this template to relay to your leadership the value brought to your organization by managing travel with Amex GBT Select (</a:t>
            </a:r>
            <a:r>
              <a:rPr lang="en-US" sz="1800" b="1" dirty="0" err="1">
                <a:solidFill>
                  <a:schemeClr val="bg1"/>
                </a:solidFill>
                <a:latin typeface="+mj-lt"/>
              </a:rPr>
              <a:t>Select</a:t>
            </a:r>
            <a:r>
              <a:rPr lang="en-US" sz="1800" b="1" baseline="30000" dirty="0" err="1">
                <a:solidFill>
                  <a:schemeClr val="bg1"/>
                </a:solidFill>
                <a:latin typeface="+mj-lt"/>
              </a:rPr>
              <a:t>TM</a:t>
            </a:r>
            <a:r>
              <a:rPr lang="en-US" sz="1800" b="1" dirty="0">
                <a:solidFill>
                  <a:schemeClr val="bg1"/>
                </a:solidFill>
                <a:latin typeface="+mj-lt"/>
              </a:rPr>
              <a:t>). </a:t>
            </a:r>
          </a:p>
        </p:txBody>
      </p:sp>
    </p:spTree>
    <p:extLst>
      <p:ext uri="{BB962C8B-B14F-4D97-AF65-F5344CB8AC3E}">
        <p14:creationId xmlns:p14="http://schemas.microsoft.com/office/powerpoint/2010/main" val="14389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225F-04A4-BD94-3C66-2D8C25F598C8}"/>
              </a:ext>
            </a:extLst>
          </p:cNvPr>
          <p:cNvSpPr>
            <a:spLocks noGrp="1"/>
          </p:cNvSpPr>
          <p:nvPr>
            <p:ph type="title"/>
          </p:nvPr>
        </p:nvSpPr>
        <p:spPr/>
        <p:txBody>
          <a:bodyPr/>
          <a:lstStyle/>
          <a:p>
            <a:r>
              <a:rPr lang="en-US" dirty="0">
                <a:latin typeface="+mj-lt"/>
              </a:rPr>
              <a:t>One place for business travel spend</a:t>
            </a:r>
          </a:p>
        </p:txBody>
      </p:sp>
      <p:sp>
        <p:nvSpPr>
          <p:cNvPr id="3" name="Text Placeholder 2">
            <a:extLst>
              <a:ext uri="{FF2B5EF4-FFF2-40B4-BE49-F238E27FC236}">
                <a16:creationId xmlns:a16="http://schemas.microsoft.com/office/drawing/2014/main" id="{D2D9FC0F-8950-2487-670C-A8D8195BF4A2}"/>
              </a:ext>
            </a:extLst>
          </p:cNvPr>
          <p:cNvSpPr>
            <a:spLocks noGrp="1"/>
          </p:cNvSpPr>
          <p:nvPr>
            <p:ph type="body" sz="quarter" idx="11"/>
          </p:nvPr>
        </p:nvSpPr>
        <p:spPr/>
        <p:txBody>
          <a:bodyPr/>
          <a:lstStyle/>
          <a:p>
            <a:pPr>
              <a:lnSpc>
                <a:spcPct val="110000"/>
              </a:lnSpc>
            </a:pPr>
            <a:r>
              <a:rPr lang="en-US" sz="1600" dirty="0">
                <a:latin typeface="+mn-lt"/>
              </a:rPr>
              <a:t>Booking all air, hotel, car, and rail reservations with </a:t>
            </a:r>
            <a:r>
              <a:rPr lang="en-US" sz="1600" dirty="0" err="1">
                <a:latin typeface="+mn-lt"/>
              </a:rPr>
              <a:t>Select</a:t>
            </a:r>
            <a:r>
              <a:rPr lang="en-US" sz="1600" baseline="30000" dirty="0" err="1">
                <a:latin typeface="+mn-lt"/>
              </a:rPr>
              <a:t>TM</a:t>
            </a:r>
            <a:r>
              <a:rPr lang="en-US" sz="1600" dirty="0">
                <a:latin typeface="+mn-lt"/>
              </a:rPr>
              <a:t> puts all of our travel data in one place for fast, accurate reporting and analysis so that we can make informed decisions.</a:t>
            </a:r>
          </a:p>
        </p:txBody>
      </p:sp>
      <p:sp>
        <p:nvSpPr>
          <p:cNvPr id="4" name="Slide Number Placeholder 3">
            <a:extLst>
              <a:ext uri="{FF2B5EF4-FFF2-40B4-BE49-F238E27FC236}">
                <a16:creationId xmlns:a16="http://schemas.microsoft.com/office/drawing/2014/main" id="{3E93174F-9EAE-5A44-D3F5-D0B8AF4440C4}"/>
              </a:ext>
            </a:extLst>
          </p:cNvPr>
          <p:cNvSpPr>
            <a:spLocks noGrp="1"/>
          </p:cNvSpPr>
          <p:nvPr>
            <p:ph type="sldNum" sz="quarter" idx="13"/>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4</a:t>
            </a:fld>
            <a:endParaRPr lang="en-US" dirty="0">
              <a:latin typeface="Arial" panose="020B0604020202020204" pitchFamily="34" charset="0"/>
            </a:endParaRPr>
          </a:p>
        </p:txBody>
      </p:sp>
      <p:sp>
        <p:nvSpPr>
          <p:cNvPr id="38" name="Text Placeholder 37">
            <a:extLst>
              <a:ext uri="{FF2B5EF4-FFF2-40B4-BE49-F238E27FC236}">
                <a16:creationId xmlns:a16="http://schemas.microsoft.com/office/drawing/2014/main" id="{3ED1B499-921D-2769-DBC5-FACA0B6C8633}"/>
              </a:ext>
            </a:extLst>
          </p:cNvPr>
          <p:cNvSpPr>
            <a:spLocks noGrp="1"/>
          </p:cNvSpPr>
          <p:nvPr>
            <p:ph type="body" sz="quarter" idx="14"/>
          </p:nvPr>
        </p:nvSpPr>
        <p:spPr/>
        <p:txBody>
          <a:bodyPr/>
          <a:lstStyle/>
          <a:p>
            <a:r>
              <a:rPr lang="en-US" sz="2200" dirty="0">
                <a:latin typeface="+mn-lt"/>
              </a:rPr>
              <a:t>Having centralized data improves visibility.</a:t>
            </a:r>
          </a:p>
        </p:txBody>
      </p:sp>
      <p:sp>
        <p:nvSpPr>
          <p:cNvPr id="8" name="Subtitle 2">
            <a:extLst>
              <a:ext uri="{FF2B5EF4-FFF2-40B4-BE49-F238E27FC236}">
                <a16:creationId xmlns:a16="http://schemas.microsoft.com/office/drawing/2014/main" id="{B2EBCF42-998E-8482-BFB8-308A2A9231CD}"/>
              </a:ext>
            </a:extLst>
          </p:cNvPr>
          <p:cNvSpPr txBox="1">
            <a:spLocks/>
          </p:cNvSpPr>
          <p:nvPr/>
        </p:nvSpPr>
        <p:spPr>
          <a:xfrm>
            <a:off x="575469" y="3903038"/>
            <a:ext cx="1558960" cy="952686"/>
          </a:xfrm>
          <a:prstGeom prst="rect">
            <a:avLst/>
          </a:prstGeom>
        </p:spPr>
        <p:txBody>
          <a:bodyPr vert="horz" lIns="0" tIns="0" rIns="0" bIns="0" rtlCol="0" anchor="ctr">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sz="1200" b="1" dirty="0">
                <a:solidFill>
                  <a:schemeClr val="tx2"/>
                </a:solidFill>
                <a:latin typeface="+mn-lt"/>
              </a:rPr>
              <a:t>Total Spend</a:t>
            </a:r>
          </a:p>
          <a:p>
            <a:pPr algn="ctr">
              <a:lnSpc>
                <a:spcPct val="110000"/>
              </a:lnSpc>
              <a:spcBef>
                <a:spcPts val="0"/>
              </a:spcBef>
              <a:spcAft>
                <a:spcPts val="600"/>
              </a:spcAft>
            </a:pPr>
            <a:r>
              <a:rPr lang="en-US" sz="2000" b="1" dirty="0">
                <a:latin typeface="+mn-lt"/>
              </a:rPr>
              <a:t>$</a:t>
            </a:r>
            <a:r>
              <a:rPr lang="en-US" sz="2000" b="1" dirty="0">
                <a:highlight>
                  <a:srgbClr val="C0C0C0"/>
                </a:highlight>
                <a:latin typeface="+mn-lt"/>
              </a:rPr>
              <a:t>XX,XXX.XX</a:t>
            </a:r>
          </a:p>
        </p:txBody>
      </p:sp>
      <p:sp>
        <p:nvSpPr>
          <p:cNvPr id="13" name="Subtitle 2">
            <a:extLst>
              <a:ext uri="{FF2B5EF4-FFF2-40B4-BE49-F238E27FC236}">
                <a16:creationId xmlns:a16="http://schemas.microsoft.com/office/drawing/2014/main" id="{27D29D9B-84EE-978F-8349-205E4AE7ED66}"/>
              </a:ext>
            </a:extLst>
          </p:cNvPr>
          <p:cNvSpPr txBox="1">
            <a:spLocks/>
          </p:cNvSpPr>
          <p:nvPr/>
        </p:nvSpPr>
        <p:spPr>
          <a:xfrm>
            <a:off x="2945994" y="3901896"/>
            <a:ext cx="1558960" cy="954971"/>
          </a:xfrm>
          <a:prstGeom prst="rect">
            <a:avLst/>
          </a:prstGeom>
        </p:spPr>
        <p:txBody>
          <a:bodyPr vert="horz" lIns="0" tIns="0" rIns="0" bIns="0" rtlCol="0" anchor="ctr">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sz="1200" b="1" dirty="0">
                <a:solidFill>
                  <a:schemeClr val="tx2"/>
                </a:solidFill>
                <a:latin typeface="+mn-lt"/>
              </a:rPr>
              <a:t>Air Spend</a:t>
            </a:r>
          </a:p>
          <a:p>
            <a:pPr algn="ctr">
              <a:lnSpc>
                <a:spcPct val="110000"/>
              </a:lnSpc>
              <a:spcBef>
                <a:spcPts val="0"/>
              </a:spcBef>
              <a:spcAft>
                <a:spcPts val="600"/>
              </a:spcAft>
            </a:pPr>
            <a:r>
              <a:rPr lang="en-US" sz="2000" b="1" dirty="0">
                <a:latin typeface="+mn-lt"/>
              </a:rPr>
              <a:t>$</a:t>
            </a:r>
            <a:r>
              <a:rPr lang="en-US" sz="2000" b="1" dirty="0">
                <a:highlight>
                  <a:srgbClr val="C0C0C0"/>
                </a:highlight>
                <a:latin typeface="+mn-lt"/>
              </a:rPr>
              <a:t>XX,XXX.XX</a:t>
            </a:r>
          </a:p>
        </p:txBody>
      </p:sp>
      <p:sp>
        <p:nvSpPr>
          <p:cNvPr id="14" name="Subtitle 2">
            <a:extLst>
              <a:ext uri="{FF2B5EF4-FFF2-40B4-BE49-F238E27FC236}">
                <a16:creationId xmlns:a16="http://schemas.microsoft.com/office/drawing/2014/main" id="{D8724099-19D0-F1E2-0F16-5EAC67CBEF33}"/>
              </a:ext>
            </a:extLst>
          </p:cNvPr>
          <p:cNvSpPr txBox="1">
            <a:spLocks/>
          </p:cNvSpPr>
          <p:nvPr/>
        </p:nvSpPr>
        <p:spPr>
          <a:xfrm>
            <a:off x="5316519" y="3901895"/>
            <a:ext cx="1558960" cy="954972"/>
          </a:xfrm>
          <a:prstGeom prst="rect">
            <a:avLst/>
          </a:prstGeom>
        </p:spPr>
        <p:txBody>
          <a:bodyPr vert="horz" lIns="0" tIns="0" rIns="0" bIns="0" rtlCol="0" anchor="ctr">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sz="1200" b="1" dirty="0">
                <a:solidFill>
                  <a:schemeClr val="tx2"/>
                </a:solidFill>
                <a:latin typeface="+mn-lt"/>
              </a:rPr>
              <a:t>Hotel Spend</a:t>
            </a:r>
          </a:p>
          <a:p>
            <a:pPr algn="ctr">
              <a:lnSpc>
                <a:spcPct val="110000"/>
              </a:lnSpc>
              <a:spcBef>
                <a:spcPts val="0"/>
              </a:spcBef>
              <a:spcAft>
                <a:spcPts val="600"/>
              </a:spcAft>
            </a:pPr>
            <a:r>
              <a:rPr lang="en-US" sz="2000" b="1" dirty="0">
                <a:latin typeface="+mn-lt"/>
              </a:rPr>
              <a:t>$</a:t>
            </a:r>
            <a:r>
              <a:rPr lang="en-US" sz="2000" b="1" dirty="0">
                <a:highlight>
                  <a:srgbClr val="C0C0C0"/>
                </a:highlight>
                <a:latin typeface="+mn-lt"/>
              </a:rPr>
              <a:t>XX,XXX.XX</a:t>
            </a:r>
          </a:p>
        </p:txBody>
      </p:sp>
      <p:sp>
        <p:nvSpPr>
          <p:cNvPr id="15" name="Subtitle 2">
            <a:extLst>
              <a:ext uri="{FF2B5EF4-FFF2-40B4-BE49-F238E27FC236}">
                <a16:creationId xmlns:a16="http://schemas.microsoft.com/office/drawing/2014/main" id="{F7CC2407-F977-77F6-E2E2-7085296272AD}"/>
              </a:ext>
            </a:extLst>
          </p:cNvPr>
          <p:cNvSpPr txBox="1">
            <a:spLocks/>
          </p:cNvSpPr>
          <p:nvPr/>
        </p:nvSpPr>
        <p:spPr>
          <a:xfrm>
            <a:off x="7687044" y="3901895"/>
            <a:ext cx="1558960" cy="954972"/>
          </a:xfrm>
          <a:prstGeom prst="rect">
            <a:avLst/>
          </a:prstGeom>
        </p:spPr>
        <p:txBody>
          <a:bodyPr vert="horz" lIns="0" tIns="0" rIns="0" bIns="0" rtlCol="0" anchor="ctr">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sz="1200" b="1" dirty="0">
                <a:solidFill>
                  <a:schemeClr val="tx2"/>
                </a:solidFill>
                <a:latin typeface="+mn-lt"/>
              </a:rPr>
              <a:t>Car Spend</a:t>
            </a:r>
          </a:p>
          <a:p>
            <a:pPr algn="ctr">
              <a:lnSpc>
                <a:spcPct val="110000"/>
              </a:lnSpc>
              <a:spcBef>
                <a:spcPts val="0"/>
              </a:spcBef>
              <a:spcAft>
                <a:spcPts val="600"/>
              </a:spcAft>
            </a:pPr>
            <a:r>
              <a:rPr lang="en-US" sz="2000" b="1" dirty="0">
                <a:latin typeface="+mn-lt"/>
              </a:rPr>
              <a:t>$</a:t>
            </a:r>
            <a:r>
              <a:rPr lang="en-US" sz="2000" b="1" dirty="0">
                <a:highlight>
                  <a:srgbClr val="C0C0C0"/>
                </a:highlight>
                <a:latin typeface="+mn-lt"/>
              </a:rPr>
              <a:t>XX,XXX.XX</a:t>
            </a:r>
          </a:p>
        </p:txBody>
      </p:sp>
      <p:sp>
        <p:nvSpPr>
          <p:cNvPr id="17" name="Subtitle 2">
            <a:extLst>
              <a:ext uri="{FF2B5EF4-FFF2-40B4-BE49-F238E27FC236}">
                <a16:creationId xmlns:a16="http://schemas.microsoft.com/office/drawing/2014/main" id="{84428E01-99EC-A6F0-9E2C-0452129E2EF4}"/>
              </a:ext>
            </a:extLst>
          </p:cNvPr>
          <p:cNvSpPr txBox="1">
            <a:spLocks/>
          </p:cNvSpPr>
          <p:nvPr/>
        </p:nvSpPr>
        <p:spPr>
          <a:xfrm>
            <a:off x="10057571" y="3905754"/>
            <a:ext cx="1558960" cy="947255"/>
          </a:xfrm>
          <a:prstGeom prst="rect">
            <a:avLst/>
          </a:prstGeom>
        </p:spPr>
        <p:txBody>
          <a:bodyPr vert="horz" lIns="0" tIns="0" rIns="0" bIns="0" rtlCol="0" anchor="ctr">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sz="1200" b="1" dirty="0">
                <a:solidFill>
                  <a:schemeClr val="tx2"/>
                </a:solidFill>
                <a:latin typeface="+mn-lt"/>
              </a:rPr>
              <a:t>Rail Spend</a:t>
            </a:r>
          </a:p>
          <a:p>
            <a:pPr algn="ctr">
              <a:lnSpc>
                <a:spcPct val="110000"/>
              </a:lnSpc>
              <a:spcBef>
                <a:spcPts val="0"/>
              </a:spcBef>
              <a:spcAft>
                <a:spcPts val="600"/>
              </a:spcAft>
            </a:pPr>
            <a:r>
              <a:rPr lang="en-US" sz="2000" b="1" dirty="0">
                <a:latin typeface="+mn-lt"/>
              </a:rPr>
              <a:t>$</a:t>
            </a:r>
            <a:r>
              <a:rPr lang="en-US" sz="2000" b="1" dirty="0">
                <a:highlight>
                  <a:srgbClr val="C0C0C0"/>
                </a:highlight>
                <a:latin typeface="+mn-lt"/>
              </a:rPr>
              <a:t>XX,XXX.XX</a:t>
            </a:r>
          </a:p>
        </p:txBody>
      </p:sp>
      <p:grpSp>
        <p:nvGrpSpPr>
          <p:cNvPr id="18" name="Group 17">
            <a:extLst>
              <a:ext uri="{FF2B5EF4-FFF2-40B4-BE49-F238E27FC236}">
                <a16:creationId xmlns:a16="http://schemas.microsoft.com/office/drawing/2014/main" id="{AB331FB5-A7FD-4AC6-48CB-7E993B45E908}"/>
              </a:ext>
            </a:extLst>
          </p:cNvPr>
          <p:cNvGrpSpPr>
            <a:grpSpLocks noChangeAspect="1"/>
          </p:cNvGrpSpPr>
          <p:nvPr/>
        </p:nvGrpSpPr>
        <p:grpSpPr>
          <a:xfrm>
            <a:off x="817171" y="2737038"/>
            <a:ext cx="1075556" cy="1073113"/>
            <a:chOff x="927882" y="4117890"/>
            <a:chExt cx="1075556" cy="1073113"/>
          </a:xfrm>
        </p:grpSpPr>
        <p:sp>
          <p:nvSpPr>
            <p:cNvPr id="19" name="Freeform 18">
              <a:extLst>
                <a:ext uri="{FF2B5EF4-FFF2-40B4-BE49-F238E27FC236}">
                  <a16:creationId xmlns:a16="http://schemas.microsoft.com/office/drawing/2014/main" id="{682510FB-C702-620C-AC30-1A6370E0423F}"/>
                </a:ext>
              </a:extLst>
            </p:cNvPr>
            <p:cNvSpPr/>
            <p:nvPr/>
          </p:nvSpPr>
          <p:spPr>
            <a:xfrm>
              <a:off x="1234118" y="4305367"/>
              <a:ext cx="462991" cy="695809"/>
            </a:xfrm>
            <a:custGeom>
              <a:avLst/>
              <a:gdLst>
                <a:gd name="connsiteX0" fmla="*/ 330991 w 462991"/>
                <a:gd name="connsiteY0" fmla="*/ 324283 h 695809"/>
                <a:gd name="connsiteX1" fmla="*/ 255118 w 462991"/>
                <a:gd name="connsiteY1" fmla="*/ 324283 h 695809"/>
                <a:gd name="connsiteX2" fmla="*/ 255118 w 462991"/>
                <a:gd name="connsiteY2" fmla="*/ 154771 h 695809"/>
                <a:gd name="connsiteX3" fmla="*/ 407054 w 462991"/>
                <a:gd name="connsiteY3" fmla="*/ 154771 h 695809"/>
                <a:gd name="connsiteX4" fmla="*/ 430676 w 462991"/>
                <a:gd name="connsiteY4" fmla="*/ 131149 h 695809"/>
                <a:gd name="connsiteX5" fmla="*/ 407054 w 462991"/>
                <a:gd name="connsiteY5" fmla="*/ 107527 h 695809"/>
                <a:gd name="connsiteX6" fmla="*/ 255118 w 462991"/>
                <a:gd name="connsiteY6" fmla="*/ 107527 h 695809"/>
                <a:gd name="connsiteX7" fmla="*/ 255118 w 462991"/>
                <a:gd name="connsiteY7" fmla="*/ 23622 h 695809"/>
                <a:gd name="connsiteX8" fmla="*/ 231496 w 462991"/>
                <a:gd name="connsiteY8" fmla="*/ 0 h 695809"/>
                <a:gd name="connsiteX9" fmla="*/ 207874 w 462991"/>
                <a:gd name="connsiteY9" fmla="*/ 23622 h 695809"/>
                <a:gd name="connsiteX10" fmla="*/ 207874 w 462991"/>
                <a:gd name="connsiteY10" fmla="*/ 107527 h 695809"/>
                <a:gd name="connsiteX11" fmla="*/ 132000 w 462991"/>
                <a:gd name="connsiteY11" fmla="*/ 107527 h 695809"/>
                <a:gd name="connsiteX12" fmla="*/ 0 w 462991"/>
                <a:gd name="connsiteY12" fmla="*/ 239527 h 695809"/>
                <a:gd name="connsiteX13" fmla="*/ 132000 w 462991"/>
                <a:gd name="connsiteY13" fmla="*/ 371527 h 695809"/>
                <a:gd name="connsiteX14" fmla="*/ 207874 w 462991"/>
                <a:gd name="connsiteY14" fmla="*/ 371527 h 695809"/>
                <a:gd name="connsiteX15" fmla="*/ 207874 w 462991"/>
                <a:gd name="connsiteY15" fmla="*/ 541038 h 695809"/>
                <a:gd name="connsiteX16" fmla="*/ 25417 w 462991"/>
                <a:gd name="connsiteY16" fmla="*/ 541038 h 695809"/>
                <a:gd name="connsiteX17" fmla="*/ 1795 w 462991"/>
                <a:gd name="connsiteY17" fmla="*/ 564660 h 695809"/>
                <a:gd name="connsiteX18" fmla="*/ 25417 w 462991"/>
                <a:gd name="connsiteY18" fmla="*/ 588282 h 695809"/>
                <a:gd name="connsiteX19" fmla="*/ 207874 w 462991"/>
                <a:gd name="connsiteY19" fmla="*/ 588282 h 695809"/>
                <a:gd name="connsiteX20" fmla="*/ 207874 w 462991"/>
                <a:gd name="connsiteY20" fmla="*/ 672188 h 695809"/>
                <a:gd name="connsiteX21" fmla="*/ 231496 w 462991"/>
                <a:gd name="connsiteY21" fmla="*/ 695810 h 695809"/>
                <a:gd name="connsiteX22" fmla="*/ 255118 w 462991"/>
                <a:gd name="connsiteY22" fmla="*/ 672188 h 695809"/>
                <a:gd name="connsiteX23" fmla="*/ 255118 w 462991"/>
                <a:gd name="connsiteY23" fmla="*/ 588282 h 695809"/>
                <a:gd name="connsiteX24" fmla="*/ 330991 w 462991"/>
                <a:gd name="connsiteY24" fmla="*/ 588282 h 695809"/>
                <a:gd name="connsiteX25" fmla="*/ 462991 w 462991"/>
                <a:gd name="connsiteY25" fmla="*/ 456283 h 695809"/>
                <a:gd name="connsiteX26" fmla="*/ 330991 w 462991"/>
                <a:gd name="connsiteY26" fmla="*/ 324283 h 695809"/>
                <a:gd name="connsiteX27" fmla="*/ 132000 w 462991"/>
                <a:gd name="connsiteY27" fmla="*/ 324283 h 695809"/>
                <a:gd name="connsiteX28" fmla="*/ 47244 w 462991"/>
                <a:gd name="connsiteY28" fmla="*/ 239527 h 695809"/>
                <a:gd name="connsiteX29" fmla="*/ 132000 w 462991"/>
                <a:gd name="connsiteY29" fmla="*/ 154771 h 695809"/>
                <a:gd name="connsiteX30" fmla="*/ 207874 w 462991"/>
                <a:gd name="connsiteY30" fmla="*/ 154771 h 695809"/>
                <a:gd name="connsiteX31" fmla="*/ 207874 w 462991"/>
                <a:gd name="connsiteY31" fmla="*/ 324283 h 695809"/>
                <a:gd name="connsiteX32" fmla="*/ 132000 w 462991"/>
                <a:gd name="connsiteY32" fmla="*/ 324283 h 695809"/>
                <a:gd name="connsiteX33" fmla="*/ 330991 w 462991"/>
                <a:gd name="connsiteY33" fmla="*/ 541038 h 695809"/>
                <a:gd name="connsiteX34" fmla="*/ 255118 w 462991"/>
                <a:gd name="connsiteY34" fmla="*/ 541038 h 695809"/>
                <a:gd name="connsiteX35" fmla="*/ 255118 w 462991"/>
                <a:gd name="connsiteY35" fmla="*/ 371527 h 695809"/>
                <a:gd name="connsiteX36" fmla="*/ 330991 w 462991"/>
                <a:gd name="connsiteY36" fmla="*/ 371527 h 695809"/>
                <a:gd name="connsiteX37" fmla="*/ 415747 w 462991"/>
                <a:gd name="connsiteY37" fmla="*/ 456283 h 695809"/>
                <a:gd name="connsiteX38" fmla="*/ 330991 w 462991"/>
                <a:gd name="connsiteY38" fmla="*/ 541038 h 69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2991" h="695809">
                  <a:moveTo>
                    <a:pt x="330991" y="324283"/>
                  </a:moveTo>
                  <a:lnTo>
                    <a:pt x="255118" y="324283"/>
                  </a:lnTo>
                  <a:lnTo>
                    <a:pt x="255118" y="154771"/>
                  </a:lnTo>
                  <a:lnTo>
                    <a:pt x="407054" y="154771"/>
                  </a:lnTo>
                  <a:cubicBezTo>
                    <a:pt x="420094" y="154771"/>
                    <a:pt x="430676" y="144189"/>
                    <a:pt x="430676" y="131149"/>
                  </a:cubicBezTo>
                  <a:cubicBezTo>
                    <a:pt x="430676" y="118110"/>
                    <a:pt x="420094" y="107527"/>
                    <a:pt x="407054" y="107527"/>
                  </a:cubicBezTo>
                  <a:lnTo>
                    <a:pt x="255118" y="107527"/>
                  </a:lnTo>
                  <a:lnTo>
                    <a:pt x="255118" y="23622"/>
                  </a:lnTo>
                  <a:cubicBezTo>
                    <a:pt x="255118" y="10583"/>
                    <a:pt x="244535" y="0"/>
                    <a:pt x="231496" y="0"/>
                  </a:cubicBezTo>
                  <a:cubicBezTo>
                    <a:pt x="218456" y="0"/>
                    <a:pt x="207874" y="10583"/>
                    <a:pt x="207874" y="23622"/>
                  </a:cubicBezTo>
                  <a:lnTo>
                    <a:pt x="207874" y="107527"/>
                  </a:lnTo>
                  <a:lnTo>
                    <a:pt x="132000" y="107527"/>
                  </a:lnTo>
                  <a:cubicBezTo>
                    <a:pt x="59244" y="107527"/>
                    <a:pt x="0" y="166771"/>
                    <a:pt x="0" y="239527"/>
                  </a:cubicBezTo>
                  <a:cubicBezTo>
                    <a:pt x="0" y="312283"/>
                    <a:pt x="59244" y="371527"/>
                    <a:pt x="132000" y="371527"/>
                  </a:cubicBezTo>
                  <a:lnTo>
                    <a:pt x="207874" y="371527"/>
                  </a:lnTo>
                  <a:lnTo>
                    <a:pt x="207874" y="541038"/>
                  </a:lnTo>
                  <a:lnTo>
                    <a:pt x="25417" y="541038"/>
                  </a:lnTo>
                  <a:cubicBezTo>
                    <a:pt x="12378" y="541038"/>
                    <a:pt x="1795" y="551621"/>
                    <a:pt x="1795" y="564660"/>
                  </a:cubicBezTo>
                  <a:cubicBezTo>
                    <a:pt x="1795" y="577700"/>
                    <a:pt x="12378" y="588282"/>
                    <a:pt x="25417" y="588282"/>
                  </a:cubicBezTo>
                  <a:lnTo>
                    <a:pt x="207874" y="588282"/>
                  </a:lnTo>
                  <a:lnTo>
                    <a:pt x="207874" y="672188"/>
                  </a:lnTo>
                  <a:cubicBezTo>
                    <a:pt x="207874" y="685227"/>
                    <a:pt x="218456" y="695810"/>
                    <a:pt x="231496" y="695810"/>
                  </a:cubicBezTo>
                  <a:cubicBezTo>
                    <a:pt x="244535" y="695810"/>
                    <a:pt x="255118" y="685227"/>
                    <a:pt x="255118" y="672188"/>
                  </a:cubicBezTo>
                  <a:lnTo>
                    <a:pt x="255118" y="588282"/>
                  </a:lnTo>
                  <a:lnTo>
                    <a:pt x="330991" y="588282"/>
                  </a:lnTo>
                  <a:cubicBezTo>
                    <a:pt x="403747" y="588282"/>
                    <a:pt x="462991" y="529038"/>
                    <a:pt x="462991" y="456283"/>
                  </a:cubicBezTo>
                  <a:cubicBezTo>
                    <a:pt x="462991" y="383527"/>
                    <a:pt x="403747" y="324283"/>
                    <a:pt x="330991" y="324283"/>
                  </a:cubicBezTo>
                  <a:close/>
                  <a:moveTo>
                    <a:pt x="132000" y="324283"/>
                  </a:moveTo>
                  <a:cubicBezTo>
                    <a:pt x="85228" y="324283"/>
                    <a:pt x="47244" y="286299"/>
                    <a:pt x="47244" y="239527"/>
                  </a:cubicBezTo>
                  <a:cubicBezTo>
                    <a:pt x="47244" y="192756"/>
                    <a:pt x="85228" y="154771"/>
                    <a:pt x="132000" y="154771"/>
                  </a:cubicBezTo>
                  <a:lnTo>
                    <a:pt x="207874" y="154771"/>
                  </a:lnTo>
                  <a:lnTo>
                    <a:pt x="207874" y="324283"/>
                  </a:lnTo>
                  <a:lnTo>
                    <a:pt x="132000" y="324283"/>
                  </a:lnTo>
                  <a:close/>
                  <a:moveTo>
                    <a:pt x="330991" y="541038"/>
                  </a:moveTo>
                  <a:lnTo>
                    <a:pt x="255118" y="541038"/>
                  </a:lnTo>
                  <a:lnTo>
                    <a:pt x="255118" y="371527"/>
                  </a:lnTo>
                  <a:lnTo>
                    <a:pt x="330991" y="371527"/>
                  </a:lnTo>
                  <a:cubicBezTo>
                    <a:pt x="377763" y="371527"/>
                    <a:pt x="415747" y="409511"/>
                    <a:pt x="415747" y="456283"/>
                  </a:cubicBezTo>
                  <a:cubicBezTo>
                    <a:pt x="415747" y="503054"/>
                    <a:pt x="377763" y="541038"/>
                    <a:pt x="330991" y="541038"/>
                  </a:cubicBezTo>
                  <a:close/>
                </a:path>
              </a:pathLst>
            </a:custGeom>
            <a:solidFill>
              <a:srgbClr val="006FCF"/>
            </a:solidFill>
            <a:ln w="944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5E6BA38-D163-4CBB-E663-4693BD315792}"/>
                </a:ext>
              </a:extLst>
            </p:cNvPr>
            <p:cNvSpPr/>
            <p:nvPr/>
          </p:nvSpPr>
          <p:spPr>
            <a:xfrm>
              <a:off x="927882" y="4117890"/>
              <a:ext cx="1075556" cy="1073113"/>
            </a:xfrm>
            <a:custGeom>
              <a:avLst/>
              <a:gdLst>
                <a:gd name="connsiteX0" fmla="*/ 537731 w 1075556"/>
                <a:gd name="connsiteY0" fmla="*/ 1073113 h 1073113"/>
                <a:gd name="connsiteX1" fmla="*/ 0 w 1075556"/>
                <a:gd name="connsiteY1" fmla="*/ 535382 h 1073113"/>
                <a:gd name="connsiteX2" fmla="*/ 485101 w 1075556"/>
                <a:gd name="connsiteY2" fmla="*/ 202 h 1073113"/>
                <a:gd name="connsiteX3" fmla="*/ 510897 w 1075556"/>
                <a:gd name="connsiteY3" fmla="*/ 21462 h 1073113"/>
                <a:gd name="connsiteX4" fmla="*/ 489637 w 1075556"/>
                <a:gd name="connsiteY4" fmla="*/ 47257 h 1073113"/>
                <a:gd name="connsiteX5" fmla="*/ 47244 w 1075556"/>
                <a:gd name="connsiteY5" fmla="*/ 535382 h 1073113"/>
                <a:gd name="connsiteX6" fmla="*/ 537731 w 1075556"/>
                <a:gd name="connsiteY6" fmla="*/ 1025869 h 1073113"/>
                <a:gd name="connsiteX7" fmla="*/ 1028218 w 1075556"/>
                <a:gd name="connsiteY7" fmla="*/ 535382 h 1073113"/>
                <a:gd name="connsiteX8" fmla="*/ 585070 w 1075556"/>
                <a:gd name="connsiteY8" fmla="*/ 47162 h 1073113"/>
                <a:gd name="connsiteX9" fmla="*/ 563810 w 1075556"/>
                <a:gd name="connsiteY9" fmla="*/ 21367 h 1073113"/>
                <a:gd name="connsiteX10" fmla="*/ 589605 w 1075556"/>
                <a:gd name="connsiteY10" fmla="*/ 107 h 1073113"/>
                <a:gd name="connsiteX11" fmla="*/ 1075557 w 1075556"/>
                <a:gd name="connsiteY11" fmla="*/ 535382 h 1073113"/>
                <a:gd name="connsiteX12" fmla="*/ 537826 w 1075556"/>
                <a:gd name="connsiteY12" fmla="*/ 1073113 h 107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56" h="1073113">
                  <a:moveTo>
                    <a:pt x="537731" y="1073113"/>
                  </a:moveTo>
                  <a:cubicBezTo>
                    <a:pt x="241228" y="1073113"/>
                    <a:pt x="0" y="831885"/>
                    <a:pt x="0" y="535382"/>
                  </a:cubicBezTo>
                  <a:cubicBezTo>
                    <a:pt x="0" y="257115"/>
                    <a:pt x="208535" y="27036"/>
                    <a:pt x="485101" y="202"/>
                  </a:cubicBezTo>
                  <a:cubicBezTo>
                    <a:pt x="498141" y="-1026"/>
                    <a:pt x="509668" y="8422"/>
                    <a:pt x="510897" y="21462"/>
                  </a:cubicBezTo>
                  <a:cubicBezTo>
                    <a:pt x="512125" y="34407"/>
                    <a:pt x="502676" y="46029"/>
                    <a:pt x="489637" y="47257"/>
                  </a:cubicBezTo>
                  <a:cubicBezTo>
                    <a:pt x="237448" y="71729"/>
                    <a:pt x="47244" y="281587"/>
                    <a:pt x="47244" y="535382"/>
                  </a:cubicBezTo>
                  <a:cubicBezTo>
                    <a:pt x="47244" y="805807"/>
                    <a:pt x="267307" y="1025869"/>
                    <a:pt x="537731" y="1025869"/>
                  </a:cubicBezTo>
                  <a:cubicBezTo>
                    <a:pt x="808156" y="1025869"/>
                    <a:pt x="1028218" y="805807"/>
                    <a:pt x="1028218" y="535382"/>
                  </a:cubicBezTo>
                  <a:cubicBezTo>
                    <a:pt x="1028218" y="281209"/>
                    <a:pt x="837731" y="71351"/>
                    <a:pt x="585070" y="47162"/>
                  </a:cubicBezTo>
                  <a:cubicBezTo>
                    <a:pt x="572125" y="45934"/>
                    <a:pt x="562582" y="34407"/>
                    <a:pt x="563810" y="21367"/>
                  </a:cubicBezTo>
                  <a:cubicBezTo>
                    <a:pt x="565038" y="8328"/>
                    <a:pt x="576566" y="-1121"/>
                    <a:pt x="589605" y="107"/>
                  </a:cubicBezTo>
                  <a:cubicBezTo>
                    <a:pt x="866644" y="26564"/>
                    <a:pt x="1075557" y="256737"/>
                    <a:pt x="1075557" y="535382"/>
                  </a:cubicBezTo>
                  <a:cubicBezTo>
                    <a:pt x="1075557" y="831885"/>
                    <a:pt x="834329" y="1073113"/>
                    <a:pt x="537826" y="1073113"/>
                  </a:cubicBezTo>
                  <a:close/>
                </a:path>
              </a:pathLst>
            </a:custGeom>
            <a:solidFill>
              <a:srgbClr val="00175A"/>
            </a:solidFill>
            <a:ln w="9449" cap="flat">
              <a:noFill/>
              <a:prstDash val="solid"/>
              <a:miter/>
            </a:ln>
          </p:spPr>
          <p:txBody>
            <a:bodyPr rtlCol="0" anchor="ctr"/>
            <a:lstStyle/>
            <a:p>
              <a:endParaRPr lang="en-US"/>
            </a:p>
          </p:txBody>
        </p:sp>
      </p:grpSp>
      <p:sp>
        <p:nvSpPr>
          <p:cNvPr id="21" name="Rounded Rectangle 20">
            <a:extLst>
              <a:ext uri="{FF2B5EF4-FFF2-40B4-BE49-F238E27FC236}">
                <a16:creationId xmlns:a16="http://schemas.microsoft.com/office/drawing/2014/main" id="{A1739C92-9CCE-1214-1829-0273DADE3AF9}"/>
              </a:ext>
            </a:extLst>
          </p:cNvPr>
          <p:cNvSpPr/>
          <p:nvPr/>
        </p:nvSpPr>
        <p:spPr>
          <a:xfrm>
            <a:off x="7687044" y="136725"/>
            <a:ext cx="260598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050" dirty="0">
                <a:solidFill>
                  <a:schemeClr val="bg1"/>
                </a:solidFill>
              </a:rPr>
              <a:t>Spend is located on the Program Overview dashboard. </a:t>
            </a:r>
          </a:p>
          <a:p>
            <a:pPr>
              <a:spcAft>
                <a:spcPts val="300"/>
              </a:spcAft>
            </a:pPr>
            <a:r>
              <a:rPr lang="en-US" sz="1050" b="1" dirty="0">
                <a:solidFill>
                  <a:schemeClr val="bg1"/>
                </a:solidFill>
              </a:rPr>
              <a:t>Tip:</a:t>
            </a:r>
            <a:r>
              <a:rPr lang="en-US" sz="1050" dirty="0">
                <a:solidFill>
                  <a:schemeClr val="bg1"/>
                </a:solidFill>
              </a:rPr>
              <a:t> For more context, add breakouts by geography, class, and supplier.</a:t>
            </a:r>
          </a:p>
        </p:txBody>
      </p:sp>
      <p:grpSp>
        <p:nvGrpSpPr>
          <p:cNvPr id="23" name="Group 22">
            <a:extLst>
              <a:ext uri="{FF2B5EF4-FFF2-40B4-BE49-F238E27FC236}">
                <a16:creationId xmlns:a16="http://schemas.microsoft.com/office/drawing/2014/main" id="{D5096B05-1FFE-7BBA-1369-764BBEB61D39}"/>
              </a:ext>
            </a:extLst>
          </p:cNvPr>
          <p:cNvGrpSpPr>
            <a:grpSpLocks noChangeAspect="1"/>
          </p:cNvGrpSpPr>
          <p:nvPr/>
        </p:nvGrpSpPr>
        <p:grpSpPr>
          <a:xfrm>
            <a:off x="3181242" y="2730005"/>
            <a:ext cx="1088465" cy="1087178"/>
            <a:chOff x="921428" y="2298247"/>
            <a:chExt cx="1088465" cy="1087178"/>
          </a:xfrm>
        </p:grpSpPr>
        <p:sp>
          <p:nvSpPr>
            <p:cNvPr id="24" name="Freeform 23">
              <a:extLst>
                <a:ext uri="{FF2B5EF4-FFF2-40B4-BE49-F238E27FC236}">
                  <a16:creationId xmlns:a16="http://schemas.microsoft.com/office/drawing/2014/main" id="{54C85E79-2045-7864-9F5C-857568DFD4EC}"/>
                </a:ext>
              </a:extLst>
            </p:cNvPr>
            <p:cNvSpPr/>
            <p:nvPr/>
          </p:nvSpPr>
          <p:spPr>
            <a:xfrm>
              <a:off x="921428" y="2298247"/>
              <a:ext cx="1088465" cy="1087178"/>
            </a:xfrm>
            <a:custGeom>
              <a:avLst/>
              <a:gdLst>
                <a:gd name="connsiteX0" fmla="*/ 719550 w 1088465"/>
                <a:gd name="connsiteY0" fmla="*/ 1086990 h 1087178"/>
                <a:gd name="connsiteX1" fmla="*/ 719550 w 1088465"/>
                <a:gd name="connsiteY1" fmla="*/ 1086990 h 1087178"/>
                <a:gd name="connsiteX2" fmla="*/ 396212 w 1088465"/>
                <a:gd name="connsiteY2" fmla="*/ 1086801 h 1087178"/>
                <a:gd name="connsiteX3" fmla="*/ 351519 w 1088465"/>
                <a:gd name="connsiteY3" fmla="*/ 1057037 h 1087178"/>
                <a:gd name="connsiteX4" fmla="*/ 361535 w 1088465"/>
                <a:gd name="connsiteY4" fmla="*/ 1004219 h 1087178"/>
                <a:gd name="connsiteX5" fmla="*/ 445440 w 1088465"/>
                <a:gd name="connsiteY5" fmla="*/ 917951 h 1087178"/>
                <a:gd name="connsiteX6" fmla="*/ 449314 w 1088465"/>
                <a:gd name="connsiteY6" fmla="*/ 908408 h 1087178"/>
                <a:gd name="connsiteX7" fmla="*/ 449314 w 1088465"/>
                <a:gd name="connsiteY7" fmla="*/ 700723 h 1087178"/>
                <a:gd name="connsiteX8" fmla="*/ 57567 w 1088465"/>
                <a:gd name="connsiteY8" fmla="*/ 700723 h 1087178"/>
                <a:gd name="connsiteX9" fmla="*/ 968 w 1088465"/>
                <a:gd name="connsiteY9" fmla="*/ 655841 h 1087178"/>
                <a:gd name="connsiteX10" fmla="*/ 33189 w 1088465"/>
                <a:gd name="connsiteY10" fmla="*/ 596503 h 1087178"/>
                <a:gd name="connsiteX11" fmla="*/ 449314 w 1088465"/>
                <a:gd name="connsiteY11" fmla="*/ 378235 h 1087178"/>
                <a:gd name="connsiteX12" fmla="*/ 449314 w 1088465"/>
                <a:gd name="connsiteY12" fmla="*/ 96945 h 1087178"/>
                <a:gd name="connsiteX13" fmla="*/ 463487 w 1088465"/>
                <a:gd name="connsiteY13" fmla="*/ 45165 h 1087178"/>
                <a:gd name="connsiteX14" fmla="*/ 544558 w 1088465"/>
                <a:gd name="connsiteY14" fmla="*/ 0 h 1087178"/>
                <a:gd name="connsiteX15" fmla="*/ 625629 w 1088465"/>
                <a:gd name="connsiteY15" fmla="*/ 45165 h 1087178"/>
                <a:gd name="connsiteX16" fmla="*/ 639802 w 1088465"/>
                <a:gd name="connsiteY16" fmla="*/ 96945 h 1087178"/>
                <a:gd name="connsiteX17" fmla="*/ 639802 w 1088465"/>
                <a:gd name="connsiteY17" fmla="*/ 378424 h 1087178"/>
                <a:gd name="connsiteX18" fmla="*/ 1055927 w 1088465"/>
                <a:gd name="connsiteY18" fmla="*/ 596692 h 1087178"/>
                <a:gd name="connsiteX19" fmla="*/ 1087486 w 1088465"/>
                <a:gd name="connsiteY19" fmla="*/ 655369 h 1087178"/>
                <a:gd name="connsiteX20" fmla="*/ 1031927 w 1088465"/>
                <a:gd name="connsiteY20" fmla="*/ 700818 h 1087178"/>
                <a:gd name="connsiteX21" fmla="*/ 639802 w 1088465"/>
                <a:gd name="connsiteY21" fmla="*/ 700818 h 1087178"/>
                <a:gd name="connsiteX22" fmla="*/ 639802 w 1088465"/>
                <a:gd name="connsiteY22" fmla="*/ 908975 h 1087178"/>
                <a:gd name="connsiteX23" fmla="*/ 643298 w 1088465"/>
                <a:gd name="connsiteY23" fmla="*/ 917667 h 1087178"/>
                <a:gd name="connsiteX24" fmla="*/ 683833 w 1088465"/>
                <a:gd name="connsiteY24" fmla="*/ 959242 h 1087178"/>
                <a:gd name="connsiteX25" fmla="*/ 683361 w 1088465"/>
                <a:gd name="connsiteY25" fmla="*/ 992691 h 1087178"/>
                <a:gd name="connsiteX26" fmla="*/ 649912 w 1088465"/>
                <a:gd name="connsiteY26" fmla="*/ 992218 h 1087178"/>
                <a:gd name="connsiteX27" fmla="*/ 609377 w 1088465"/>
                <a:gd name="connsiteY27" fmla="*/ 950644 h 1087178"/>
                <a:gd name="connsiteX28" fmla="*/ 592463 w 1088465"/>
                <a:gd name="connsiteY28" fmla="*/ 908975 h 1087178"/>
                <a:gd name="connsiteX29" fmla="*/ 592463 w 1088465"/>
                <a:gd name="connsiteY29" fmla="*/ 680219 h 1087178"/>
                <a:gd name="connsiteX30" fmla="*/ 619014 w 1088465"/>
                <a:gd name="connsiteY30" fmla="*/ 653574 h 1087178"/>
                <a:gd name="connsiteX31" fmla="*/ 1031455 w 1088465"/>
                <a:gd name="connsiteY31" fmla="*/ 653574 h 1087178"/>
                <a:gd name="connsiteX32" fmla="*/ 1040998 w 1088465"/>
                <a:gd name="connsiteY32" fmla="*/ 646581 h 1087178"/>
                <a:gd name="connsiteX33" fmla="*/ 1036746 w 1088465"/>
                <a:gd name="connsiteY33" fmla="*/ 639873 h 1087178"/>
                <a:gd name="connsiteX34" fmla="*/ 1034762 w 1088465"/>
                <a:gd name="connsiteY34" fmla="*/ 638928 h 1087178"/>
                <a:gd name="connsiteX35" fmla="*/ 608999 w 1088465"/>
                <a:gd name="connsiteY35" fmla="*/ 415653 h 1087178"/>
                <a:gd name="connsiteX36" fmla="*/ 592558 w 1088465"/>
                <a:gd name="connsiteY36" fmla="*/ 388440 h 1087178"/>
                <a:gd name="connsiteX37" fmla="*/ 592558 w 1088465"/>
                <a:gd name="connsiteY37" fmla="*/ 96945 h 1087178"/>
                <a:gd name="connsiteX38" fmla="*/ 585566 w 1088465"/>
                <a:gd name="connsiteY38" fmla="*/ 70299 h 1087178"/>
                <a:gd name="connsiteX39" fmla="*/ 544558 w 1088465"/>
                <a:gd name="connsiteY39" fmla="*/ 47338 h 1087178"/>
                <a:gd name="connsiteX40" fmla="*/ 503550 w 1088465"/>
                <a:gd name="connsiteY40" fmla="*/ 70299 h 1087178"/>
                <a:gd name="connsiteX41" fmla="*/ 496558 w 1088465"/>
                <a:gd name="connsiteY41" fmla="*/ 96945 h 1087178"/>
                <a:gd name="connsiteX42" fmla="*/ 496558 w 1088465"/>
                <a:gd name="connsiteY42" fmla="*/ 389007 h 1087178"/>
                <a:gd name="connsiteX43" fmla="*/ 480684 w 1088465"/>
                <a:gd name="connsiteY43" fmla="*/ 415369 h 1087178"/>
                <a:gd name="connsiteX44" fmla="*/ 52370 w 1088465"/>
                <a:gd name="connsiteY44" fmla="*/ 639873 h 1087178"/>
                <a:gd name="connsiteX45" fmla="*/ 47457 w 1088465"/>
                <a:gd name="connsiteY45" fmla="*/ 647243 h 1087178"/>
                <a:gd name="connsiteX46" fmla="*/ 58039 w 1088465"/>
                <a:gd name="connsiteY46" fmla="*/ 653668 h 1087178"/>
                <a:gd name="connsiteX47" fmla="*/ 468968 w 1088465"/>
                <a:gd name="connsiteY47" fmla="*/ 653668 h 1087178"/>
                <a:gd name="connsiteX48" fmla="*/ 496558 w 1088465"/>
                <a:gd name="connsiteY48" fmla="*/ 681259 h 1087178"/>
                <a:gd name="connsiteX49" fmla="*/ 496558 w 1088465"/>
                <a:gd name="connsiteY49" fmla="*/ 908597 h 1087178"/>
                <a:gd name="connsiteX50" fmla="*/ 479267 w 1088465"/>
                <a:gd name="connsiteY50" fmla="*/ 951116 h 1087178"/>
                <a:gd name="connsiteX51" fmla="*/ 395361 w 1088465"/>
                <a:gd name="connsiteY51" fmla="*/ 1037384 h 1087178"/>
                <a:gd name="connsiteX52" fmla="*/ 395078 w 1088465"/>
                <a:gd name="connsiteY52" fmla="*/ 1038896 h 1087178"/>
                <a:gd name="connsiteX53" fmla="*/ 396306 w 1088465"/>
                <a:gd name="connsiteY53" fmla="*/ 1039746 h 1087178"/>
                <a:gd name="connsiteX54" fmla="*/ 719550 w 1088465"/>
                <a:gd name="connsiteY54" fmla="*/ 1039935 h 1087178"/>
                <a:gd name="connsiteX55" fmla="*/ 743172 w 1088465"/>
                <a:gd name="connsiteY55" fmla="*/ 1063557 h 1087178"/>
                <a:gd name="connsiteX56" fmla="*/ 719550 w 1088465"/>
                <a:gd name="connsiteY56" fmla="*/ 1087179 h 1087178"/>
                <a:gd name="connsiteX57" fmla="*/ 630825 w 1088465"/>
                <a:gd name="connsiteY57" fmla="*/ 373700 h 1087178"/>
                <a:gd name="connsiteX58" fmla="*/ 630825 w 1088465"/>
                <a:gd name="connsiteY58" fmla="*/ 373700 h 1087178"/>
                <a:gd name="connsiteX59" fmla="*/ 630825 w 1088465"/>
                <a:gd name="connsiteY59" fmla="*/ 373700 h 10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88465" h="1087178">
                  <a:moveTo>
                    <a:pt x="719550" y="1086990"/>
                  </a:moveTo>
                  <a:lnTo>
                    <a:pt x="719550" y="1086990"/>
                  </a:lnTo>
                  <a:lnTo>
                    <a:pt x="396212" y="1086801"/>
                  </a:lnTo>
                  <a:cubicBezTo>
                    <a:pt x="376653" y="1086801"/>
                    <a:pt x="359078" y="1075085"/>
                    <a:pt x="351519" y="1057037"/>
                  </a:cubicBezTo>
                  <a:cubicBezTo>
                    <a:pt x="343960" y="1038990"/>
                    <a:pt x="347834" y="1018297"/>
                    <a:pt x="361535" y="1004219"/>
                  </a:cubicBezTo>
                  <a:lnTo>
                    <a:pt x="445440" y="917951"/>
                  </a:lnTo>
                  <a:cubicBezTo>
                    <a:pt x="447897" y="915400"/>
                    <a:pt x="449314" y="911998"/>
                    <a:pt x="449314" y="908408"/>
                  </a:cubicBezTo>
                  <a:lnTo>
                    <a:pt x="449314" y="700723"/>
                  </a:lnTo>
                  <a:lnTo>
                    <a:pt x="57567" y="700723"/>
                  </a:lnTo>
                  <a:cubicBezTo>
                    <a:pt x="28559" y="700251"/>
                    <a:pt x="5976" y="682203"/>
                    <a:pt x="968" y="655841"/>
                  </a:cubicBezTo>
                  <a:cubicBezTo>
                    <a:pt x="-3756" y="630707"/>
                    <a:pt x="9094" y="606991"/>
                    <a:pt x="33189" y="596503"/>
                  </a:cubicBezTo>
                  <a:lnTo>
                    <a:pt x="449314" y="378235"/>
                  </a:lnTo>
                  <a:lnTo>
                    <a:pt x="449314" y="96945"/>
                  </a:lnTo>
                  <a:cubicBezTo>
                    <a:pt x="449314" y="77858"/>
                    <a:pt x="454227" y="60000"/>
                    <a:pt x="463487" y="45165"/>
                  </a:cubicBezTo>
                  <a:cubicBezTo>
                    <a:pt x="481251" y="16913"/>
                    <a:pt x="511487" y="0"/>
                    <a:pt x="544558" y="0"/>
                  </a:cubicBezTo>
                  <a:cubicBezTo>
                    <a:pt x="577629" y="0"/>
                    <a:pt x="607865" y="16913"/>
                    <a:pt x="625629" y="45165"/>
                  </a:cubicBezTo>
                  <a:cubicBezTo>
                    <a:pt x="634888" y="60000"/>
                    <a:pt x="639802" y="77858"/>
                    <a:pt x="639802" y="96945"/>
                  </a:cubicBezTo>
                  <a:lnTo>
                    <a:pt x="639802" y="378424"/>
                  </a:lnTo>
                  <a:lnTo>
                    <a:pt x="1055927" y="596692"/>
                  </a:lnTo>
                  <a:cubicBezTo>
                    <a:pt x="1079549" y="606991"/>
                    <a:pt x="1092210" y="630424"/>
                    <a:pt x="1087486" y="655369"/>
                  </a:cubicBezTo>
                  <a:cubicBezTo>
                    <a:pt x="1082478" y="681636"/>
                    <a:pt x="1059707" y="700345"/>
                    <a:pt x="1031927" y="700818"/>
                  </a:cubicBezTo>
                  <a:lnTo>
                    <a:pt x="639802" y="700818"/>
                  </a:lnTo>
                  <a:lnTo>
                    <a:pt x="639802" y="908975"/>
                  </a:lnTo>
                  <a:cubicBezTo>
                    <a:pt x="639802" y="912282"/>
                    <a:pt x="641030" y="915305"/>
                    <a:pt x="643298" y="917667"/>
                  </a:cubicBezTo>
                  <a:lnTo>
                    <a:pt x="683833" y="959242"/>
                  </a:lnTo>
                  <a:cubicBezTo>
                    <a:pt x="692904" y="968596"/>
                    <a:pt x="692715" y="983526"/>
                    <a:pt x="683361" y="992691"/>
                  </a:cubicBezTo>
                  <a:cubicBezTo>
                    <a:pt x="674006" y="1001762"/>
                    <a:pt x="659077" y="1001573"/>
                    <a:pt x="649912" y="992218"/>
                  </a:cubicBezTo>
                  <a:lnTo>
                    <a:pt x="609377" y="950644"/>
                  </a:lnTo>
                  <a:cubicBezTo>
                    <a:pt x="598416" y="939400"/>
                    <a:pt x="592463" y="924660"/>
                    <a:pt x="592463" y="908975"/>
                  </a:cubicBezTo>
                  <a:lnTo>
                    <a:pt x="592463" y="680219"/>
                  </a:lnTo>
                  <a:cubicBezTo>
                    <a:pt x="592463" y="665573"/>
                    <a:pt x="604369" y="653574"/>
                    <a:pt x="619014" y="653574"/>
                  </a:cubicBezTo>
                  <a:lnTo>
                    <a:pt x="1031455" y="653574"/>
                  </a:lnTo>
                  <a:cubicBezTo>
                    <a:pt x="1038825" y="653479"/>
                    <a:pt x="1040620" y="648660"/>
                    <a:pt x="1040998" y="646581"/>
                  </a:cubicBezTo>
                  <a:cubicBezTo>
                    <a:pt x="1041754" y="642518"/>
                    <a:pt x="1039297" y="640912"/>
                    <a:pt x="1036746" y="639873"/>
                  </a:cubicBezTo>
                  <a:lnTo>
                    <a:pt x="1034762" y="638928"/>
                  </a:lnTo>
                  <a:lnTo>
                    <a:pt x="608999" y="415653"/>
                  </a:lnTo>
                  <a:cubicBezTo>
                    <a:pt x="598889" y="410361"/>
                    <a:pt x="592558" y="399873"/>
                    <a:pt x="592558" y="388440"/>
                  </a:cubicBezTo>
                  <a:lnTo>
                    <a:pt x="592558" y="96945"/>
                  </a:lnTo>
                  <a:cubicBezTo>
                    <a:pt x="592558" y="86740"/>
                    <a:pt x="590196" y="77480"/>
                    <a:pt x="585566" y="70299"/>
                  </a:cubicBezTo>
                  <a:cubicBezTo>
                    <a:pt x="576400" y="55653"/>
                    <a:pt x="561471" y="47338"/>
                    <a:pt x="544558" y="47338"/>
                  </a:cubicBezTo>
                  <a:cubicBezTo>
                    <a:pt x="527645" y="47338"/>
                    <a:pt x="512715" y="55748"/>
                    <a:pt x="503550" y="70299"/>
                  </a:cubicBezTo>
                  <a:cubicBezTo>
                    <a:pt x="499015" y="77575"/>
                    <a:pt x="496558" y="86834"/>
                    <a:pt x="496558" y="96945"/>
                  </a:cubicBezTo>
                  <a:lnTo>
                    <a:pt x="496558" y="389007"/>
                  </a:lnTo>
                  <a:cubicBezTo>
                    <a:pt x="496558" y="400062"/>
                    <a:pt x="490511" y="410172"/>
                    <a:pt x="480684" y="415369"/>
                  </a:cubicBezTo>
                  <a:lnTo>
                    <a:pt x="52370" y="639873"/>
                  </a:lnTo>
                  <a:cubicBezTo>
                    <a:pt x="48496" y="641479"/>
                    <a:pt x="46795" y="643936"/>
                    <a:pt x="47457" y="647243"/>
                  </a:cubicBezTo>
                  <a:cubicBezTo>
                    <a:pt x="48212" y="651211"/>
                    <a:pt x="52086" y="653574"/>
                    <a:pt x="58039" y="653668"/>
                  </a:cubicBezTo>
                  <a:lnTo>
                    <a:pt x="468968" y="653668"/>
                  </a:lnTo>
                  <a:cubicBezTo>
                    <a:pt x="484275" y="653668"/>
                    <a:pt x="496558" y="666140"/>
                    <a:pt x="496558" y="681259"/>
                  </a:cubicBezTo>
                  <a:lnTo>
                    <a:pt x="496558" y="908597"/>
                  </a:lnTo>
                  <a:cubicBezTo>
                    <a:pt x="496558" y="924565"/>
                    <a:pt x="490416" y="939683"/>
                    <a:pt x="479267" y="951116"/>
                  </a:cubicBezTo>
                  <a:lnTo>
                    <a:pt x="395361" y="1037384"/>
                  </a:lnTo>
                  <a:cubicBezTo>
                    <a:pt x="395361" y="1037384"/>
                    <a:pt x="394700" y="1038045"/>
                    <a:pt x="395078" y="1038896"/>
                  </a:cubicBezTo>
                  <a:cubicBezTo>
                    <a:pt x="395456" y="1039746"/>
                    <a:pt x="395834" y="1039746"/>
                    <a:pt x="396306" y="1039746"/>
                  </a:cubicBezTo>
                  <a:lnTo>
                    <a:pt x="719550" y="1039935"/>
                  </a:lnTo>
                  <a:cubicBezTo>
                    <a:pt x="732589" y="1039935"/>
                    <a:pt x="743172" y="1050518"/>
                    <a:pt x="743172" y="1063557"/>
                  </a:cubicBezTo>
                  <a:cubicBezTo>
                    <a:pt x="743172" y="1076596"/>
                    <a:pt x="732589" y="1087179"/>
                    <a:pt x="719550" y="1087179"/>
                  </a:cubicBezTo>
                  <a:close/>
                  <a:moveTo>
                    <a:pt x="630825" y="373700"/>
                  </a:moveTo>
                  <a:lnTo>
                    <a:pt x="630825" y="373700"/>
                  </a:lnTo>
                  <a:cubicBezTo>
                    <a:pt x="630825" y="373700"/>
                    <a:pt x="630825" y="373700"/>
                    <a:pt x="630825" y="373700"/>
                  </a:cubicBezTo>
                  <a:close/>
                </a:path>
              </a:pathLst>
            </a:custGeom>
            <a:solidFill>
              <a:srgbClr val="00175A"/>
            </a:solidFill>
            <a:ln w="944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F9344BE-36DA-E4D2-9043-828E85D6872B}"/>
                </a:ext>
              </a:extLst>
            </p:cNvPr>
            <p:cNvSpPr/>
            <p:nvPr/>
          </p:nvSpPr>
          <p:spPr>
            <a:xfrm>
              <a:off x="922491" y="3046497"/>
              <a:ext cx="1086895" cy="263432"/>
            </a:xfrm>
            <a:custGeom>
              <a:avLst/>
              <a:gdLst>
                <a:gd name="connsiteX0" fmla="*/ 23622 w 1086895"/>
                <a:gd name="connsiteY0" fmla="*/ 23622 h 263432"/>
                <a:gd name="connsiteX1" fmla="*/ 23622 w 1086895"/>
                <a:gd name="connsiteY1" fmla="*/ 239811 h 263432"/>
                <a:gd name="connsiteX2" fmla="*/ 47244 w 1086895"/>
                <a:gd name="connsiteY2" fmla="*/ 239811 h 263432"/>
                <a:gd name="connsiteX3" fmla="*/ 47244 w 1086895"/>
                <a:gd name="connsiteY3" fmla="*/ 23622 h 263432"/>
                <a:gd name="connsiteX4" fmla="*/ 23622 w 1086895"/>
                <a:gd name="connsiteY4" fmla="*/ 0 h 263432"/>
                <a:gd name="connsiteX5" fmla="*/ 0 w 1086895"/>
                <a:gd name="connsiteY5" fmla="*/ 23622 h 263432"/>
                <a:gd name="connsiteX6" fmla="*/ 0 w 1086895"/>
                <a:gd name="connsiteY6" fmla="*/ 239811 h 263432"/>
                <a:gd name="connsiteX7" fmla="*/ 23622 w 1086895"/>
                <a:gd name="connsiteY7" fmla="*/ 263433 h 263432"/>
                <a:gd name="connsiteX8" fmla="*/ 47244 w 1086895"/>
                <a:gd name="connsiteY8" fmla="*/ 239811 h 263432"/>
                <a:gd name="connsiteX9" fmla="*/ 123212 w 1086895"/>
                <a:gd name="connsiteY9" fmla="*/ 23622 h 263432"/>
                <a:gd name="connsiteX10" fmla="*/ 123212 w 1086895"/>
                <a:gd name="connsiteY10" fmla="*/ 168945 h 263432"/>
                <a:gd name="connsiteX11" fmla="*/ 146834 w 1086895"/>
                <a:gd name="connsiteY11" fmla="*/ 168945 h 263432"/>
                <a:gd name="connsiteX12" fmla="*/ 146834 w 1086895"/>
                <a:gd name="connsiteY12" fmla="*/ 23622 h 263432"/>
                <a:gd name="connsiteX13" fmla="*/ 123212 w 1086895"/>
                <a:gd name="connsiteY13" fmla="*/ 0 h 263432"/>
                <a:gd name="connsiteX14" fmla="*/ 99590 w 1086895"/>
                <a:gd name="connsiteY14" fmla="*/ 23622 h 263432"/>
                <a:gd name="connsiteX15" fmla="*/ 99590 w 1086895"/>
                <a:gd name="connsiteY15" fmla="*/ 168945 h 263432"/>
                <a:gd name="connsiteX16" fmla="*/ 123212 w 1086895"/>
                <a:gd name="connsiteY16" fmla="*/ 192567 h 263432"/>
                <a:gd name="connsiteX17" fmla="*/ 146834 w 1086895"/>
                <a:gd name="connsiteY17" fmla="*/ 168945 h 263432"/>
                <a:gd name="connsiteX18" fmla="*/ 1063274 w 1086895"/>
                <a:gd name="connsiteY18" fmla="*/ 23622 h 263432"/>
                <a:gd name="connsiteX19" fmla="*/ 1063274 w 1086895"/>
                <a:gd name="connsiteY19" fmla="*/ 239811 h 263432"/>
                <a:gd name="connsiteX20" fmla="*/ 1086896 w 1086895"/>
                <a:gd name="connsiteY20" fmla="*/ 239811 h 263432"/>
                <a:gd name="connsiteX21" fmla="*/ 1086896 w 1086895"/>
                <a:gd name="connsiteY21" fmla="*/ 23622 h 263432"/>
                <a:gd name="connsiteX22" fmla="*/ 1063274 w 1086895"/>
                <a:gd name="connsiteY22" fmla="*/ 0 h 263432"/>
                <a:gd name="connsiteX23" fmla="*/ 1039652 w 1086895"/>
                <a:gd name="connsiteY23" fmla="*/ 23622 h 263432"/>
                <a:gd name="connsiteX24" fmla="*/ 1039652 w 1086895"/>
                <a:gd name="connsiteY24" fmla="*/ 239811 h 263432"/>
                <a:gd name="connsiteX25" fmla="*/ 1063274 w 1086895"/>
                <a:gd name="connsiteY25" fmla="*/ 263433 h 263432"/>
                <a:gd name="connsiteX26" fmla="*/ 1086896 w 1086895"/>
                <a:gd name="connsiteY26" fmla="*/ 239811 h 263432"/>
                <a:gd name="connsiteX27" fmla="*/ 963683 w 1086895"/>
                <a:gd name="connsiteY27" fmla="*/ 23622 h 263432"/>
                <a:gd name="connsiteX28" fmla="*/ 963683 w 1086895"/>
                <a:gd name="connsiteY28" fmla="*/ 168945 h 263432"/>
                <a:gd name="connsiteX29" fmla="*/ 987305 w 1086895"/>
                <a:gd name="connsiteY29" fmla="*/ 168945 h 263432"/>
                <a:gd name="connsiteX30" fmla="*/ 987305 w 1086895"/>
                <a:gd name="connsiteY30" fmla="*/ 23622 h 263432"/>
                <a:gd name="connsiteX31" fmla="*/ 963683 w 1086895"/>
                <a:gd name="connsiteY31" fmla="*/ 0 h 263432"/>
                <a:gd name="connsiteX32" fmla="*/ 940061 w 1086895"/>
                <a:gd name="connsiteY32" fmla="*/ 23622 h 263432"/>
                <a:gd name="connsiteX33" fmla="*/ 940061 w 1086895"/>
                <a:gd name="connsiteY33" fmla="*/ 168945 h 263432"/>
                <a:gd name="connsiteX34" fmla="*/ 963683 w 1086895"/>
                <a:gd name="connsiteY34" fmla="*/ 192567 h 263432"/>
                <a:gd name="connsiteX35" fmla="*/ 987305 w 1086895"/>
                <a:gd name="connsiteY35" fmla="*/ 168945 h 26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6895" h="263432">
                  <a:moveTo>
                    <a:pt x="23622" y="23622"/>
                  </a:moveTo>
                  <a:lnTo>
                    <a:pt x="23622" y="239811"/>
                  </a:lnTo>
                  <a:moveTo>
                    <a:pt x="47244" y="239811"/>
                  </a:moveTo>
                  <a:lnTo>
                    <a:pt x="47244" y="23622"/>
                  </a:lnTo>
                  <a:cubicBezTo>
                    <a:pt x="47244" y="10583"/>
                    <a:pt x="36661" y="0"/>
                    <a:pt x="23622" y="0"/>
                  </a:cubicBezTo>
                  <a:cubicBezTo>
                    <a:pt x="10583" y="0"/>
                    <a:pt x="0" y="10583"/>
                    <a:pt x="0" y="23622"/>
                  </a:cubicBezTo>
                  <a:lnTo>
                    <a:pt x="0" y="239811"/>
                  </a:lnTo>
                  <a:cubicBezTo>
                    <a:pt x="0" y="252850"/>
                    <a:pt x="10583" y="263433"/>
                    <a:pt x="23622" y="263433"/>
                  </a:cubicBezTo>
                  <a:cubicBezTo>
                    <a:pt x="36661" y="263433"/>
                    <a:pt x="47244" y="252850"/>
                    <a:pt x="47244" y="239811"/>
                  </a:cubicBezTo>
                  <a:close/>
                  <a:moveTo>
                    <a:pt x="123212" y="23622"/>
                  </a:moveTo>
                  <a:lnTo>
                    <a:pt x="123212" y="168945"/>
                  </a:lnTo>
                  <a:moveTo>
                    <a:pt x="146834" y="168945"/>
                  </a:moveTo>
                  <a:lnTo>
                    <a:pt x="146834" y="23622"/>
                  </a:lnTo>
                  <a:cubicBezTo>
                    <a:pt x="146834" y="10583"/>
                    <a:pt x="136252" y="0"/>
                    <a:pt x="123212" y="0"/>
                  </a:cubicBezTo>
                  <a:cubicBezTo>
                    <a:pt x="110173" y="0"/>
                    <a:pt x="99590" y="10583"/>
                    <a:pt x="99590" y="23622"/>
                  </a:cubicBezTo>
                  <a:lnTo>
                    <a:pt x="99590" y="168945"/>
                  </a:lnTo>
                  <a:cubicBezTo>
                    <a:pt x="99590" y="181984"/>
                    <a:pt x="110173" y="192567"/>
                    <a:pt x="123212" y="192567"/>
                  </a:cubicBezTo>
                  <a:cubicBezTo>
                    <a:pt x="136252" y="192567"/>
                    <a:pt x="146834" y="181984"/>
                    <a:pt x="146834" y="168945"/>
                  </a:cubicBezTo>
                  <a:close/>
                  <a:moveTo>
                    <a:pt x="1063274" y="23622"/>
                  </a:moveTo>
                  <a:lnTo>
                    <a:pt x="1063274" y="239811"/>
                  </a:lnTo>
                  <a:moveTo>
                    <a:pt x="1086896" y="239811"/>
                  </a:moveTo>
                  <a:lnTo>
                    <a:pt x="1086896" y="23622"/>
                  </a:lnTo>
                  <a:cubicBezTo>
                    <a:pt x="1086896" y="10583"/>
                    <a:pt x="1076313" y="0"/>
                    <a:pt x="1063274" y="0"/>
                  </a:cubicBezTo>
                  <a:cubicBezTo>
                    <a:pt x="1050234" y="0"/>
                    <a:pt x="1039652" y="10583"/>
                    <a:pt x="1039652" y="23622"/>
                  </a:cubicBezTo>
                  <a:lnTo>
                    <a:pt x="1039652" y="239811"/>
                  </a:lnTo>
                  <a:cubicBezTo>
                    <a:pt x="1039652" y="252850"/>
                    <a:pt x="1050234" y="263433"/>
                    <a:pt x="1063274" y="263433"/>
                  </a:cubicBezTo>
                  <a:cubicBezTo>
                    <a:pt x="1076313" y="263433"/>
                    <a:pt x="1086896" y="252850"/>
                    <a:pt x="1086896" y="239811"/>
                  </a:cubicBezTo>
                  <a:close/>
                  <a:moveTo>
                    <a:pt x="963683" y="23622"/>
                  </a:moveTo>
                  <a:lnTo>
                    <a:pt x="963683" y="168945"/>
                  </a:lnTo>
                  <a:moveTo>
                    <a:pt x="987305" y="168945"/>
                  </a:moveTo>
                  <a:lnTo>
                    <a:pt x="987305" y="23622"/>
                  </a:lnTo>
                  <a:cubicBezTo>
                    <a:pt x="987305" y="10583"/>
                    <a:pt x="976722" y="0"/>
                    <a:pt x="963683" y="0"/>
                  </a:cubicBezTo>
                  <a:cubicBezTo>
                    <a:pt x="950644" y="0"/>
                    <a:pt x="940061" y="10583"/>
                    <a:pt x="940061" y="23622"/>
                  </a:cubicBezTo>
                  <a:lnTo>
                    <a:pt x="940061" y="168945"/>
                  </a:lnTo>
                  <a:cubicBezTo>
                    <a:pt x="940061" y="181984"/>
                    <a:pt x="950644" y="192567"/>
                    <a:pt x="963683" y="192567"/>
                  </a:cubicBezTo>
                  <a:cubicBezTo>
                    <a:pt x="976722" y="192567"/>
                    <a:pt x="987305" y="181984"/>
                    <a:pt x="987305" y="168945"/>
                  </a:cubicBezTo>
                  <a:close/>
                </a:path>
              </a:pathLst>
            </a:custGeom>
            <a:solidFill>
              <a:srgbClr val="006FCF"/>
            </a:solidFill>
            <a:ln w="9449"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C9F1BEE0-5104-9E16-5AF8-69903267B420}"/>
              </a:ext>
            </a:extLst>
          </p:cNvPr>
          <p:cNvGrpSpPr>
            <a:grpSpLocks noChangeAspect="1"/>
          </p:cNvGrpSpPr>
          <p:nvPr/>
        </p:nvGrpSpPr>
        <p:grpSpPr>
          <a:xfrm>
            <a:off x="5690504" y="2728209"/>
            <a:ext cx="810991" cy="1090770"/>
            <a:chOff x="2906576" y="2164821"/>
            <a:chExt cx="810991" cy="1090770"/>
          </a:xfrm>
        </p:grpSpPr>
        <p:sp>
          <p:nvSpPr>
            <p:cNvPr id="27" name="Freeform 26">
              <a:extLst>
                <a:ext uri="{FF2B5EF4-FFF2-40B4-BE49-F238E27FC236}">
                  <a16:creationId xmlns:a16="http://schemas.microsoft.com/office/drawing/2014/main" id="{7B10C0FE-0005-0609-0563-35500AAF7F69}"/>
                </a:ext>
              </a:extLst>
            </p:cNvPr>
            <p:cNvSpPr/>
            <p:nvPr/>
          </p:nvSpPr>
          <p:spPr>
            <a:xfrm>
              <a:off x="3001064" y="2449608"/>
              <a:ext cx="621164" cy="430109"/>
            </a:xfrm>
            <a:custGeom>
              <a:avLst/>
              <a:gdLst>
                <a:gd name="connsiteX0" fmla="*/ 175937 w 621164"/>
                <a:gd name="connsiteY0" fmla="*/ 23622 h 430109"/>
                <a:gd name="connsiteX1" fmla="*/ 152315 w 621164"/>
                <a:gd name="connsiteY1" fmla="*/ 47244 h 430109"/>
                <a:gd name="connsiteX2" fmla="*/ 23622 w 621164"/>
                <a:gd name="connsiteY2" fmla="*/ 47244 h 430109"/>
                <a:gd name="connsiteX3" fmla="*/ 0 w 621164"/>
                <a:gd name="connsiteY3" fmla="*/ 23622 h 430109"/>
                <a:gd name="connsiteX4" fmla="*/ 23622 w 621164"/>
                <a:gd name="connsiteY4" fmla="*/ 0 h 430109"/>
                <a:gd name="connsiteX5" fmla="*/ 152315 w 621164"/>
                <a:gd name="connsiteY5" fmla="*/ 0 h 430109"/>
                <a:gd name="connsiteX6" fmla="*/ 175937 w 621164"/>
                <a:gd name="connsiteY6" fmla="*/ 23622 h 430109"/>
                <a:gd name="connsiteX7" fmla="*/ 374928 w 621164"/>
                <a:gd name="connsiteY7" fmla="*/ 0 h 430109"/>
                <a:gd name="connsiteX8" fmla="*/ 246236 w 621164"/>
                <a:gd name="connsiteY8" fmla="*/ 0 h 430109"/>
                <a:gd name="connsiteX9" fmla="*/ 222614 w 621164"/>
                <a:gd name="connsiteY9" fmla="*/ 23622 h 430109"/>
                <a:gd name="connsiteX10" fmla="*/ 246236 w 621164"/>
                <a:gd name="connsiteY10" fmla="*/ 47244 h 430109"/>
                <a:gd name="connsiteX11" fmla="*/ 374928 w 621164"/>
                <a:gd name="connsiteY11" fmla="*/ 47244 h 430109"/>
                <a:gd name="connsiteX12" fmla="*/ 398550 w 621164"/>
                <a:gd name="connsiteY12" fmla="*/ 23622 h 430109"/>
                <a:gd name="connsiteX13" fmla="*/ 374928 w 621164"/>
                <a:gd name="connsiteY13" fmla="*/ 0 h 430109"/>
                <a:gd name="connsiteX14" fmla="*/ 468849 w 621164"/>
                <a:gd name="connsiteY14" fmla="*/ 47244 h 430109"/>
                <a:gd name="connsiteX15" fmla="*/ 597542 w 621164"/>
                <a:gd name="connsiteY15" fmla="*/ 47244 h 430109"/>
                <a:gd name="connsiteX16" fmla="*/ 621164 w 621164"/>
                <a:gd name="connsiteY16" fmla="*/ 23622 h 430109"/>
                <a:gd name="connsiteX17" fmla="*/ 597542 w 621164"/>
                <a:gd name="connsiteY17" fmla="*/ 0 h 430109"/>
                <a:gd name="connsiteX18" fmla="*/ 468849 w 621164"/>
                <a:gd name="connsiteY18" fmla="*/ 0 h 430109"/>
                <a:gd name="connsiteX19" fmla="*/ 445227 w 621164"/>
                <a:gd name="connsiteY19" fmla="*/ 23622 h 430109"/>
                <a:gd name="connsiteX20" fmla="*/ 468849 w 621164"/>
                <a:gd name="connsiteY20" fmla="*/ 47244 h 430109"/>
                <a:gd name="connsiteX21" fmla="*/ 152315 w 621164"/>
                <a:gd name="connsiteY21" fmla="*/ 95716 h 430109"/>
                <a:gd name="connsiteX22" fmla="*/ 23622 w 621164"/>
                <a:gd name="connsiteY22" fmla="*/ 95716 h 430109"/>
                <a:gd name="connsiteX23" fmla="*/ 0 w 621164"/>
                <a:gd name="connsiteY23" fmla="*/ 119338 h 430109"/>
                <a:gd name="connsiteX24" fmla="*/ 23622 w 621164"/>
                <a:gd name="connsiteY24" fmla="*/ 142960 h 430109"/>
                <a:gd name="connsiteX25" fmla="*/ 152315 w 621164"/>
                <a:gd name="connsiteY25" fmla="*/ 142960 h 430109"/>
                <a:gd name="connsiteX26" fmla="*/ 175937 w 621164"/>
                <a:gd name="connsiteY26" fmla="*/ 119338 h 430109"/>
                <a:gd name="connsiteX27" fmla="*/ 152315 w 621164"/>
                <a:gd name="connsiteY27" fmla="*/ 95716 h 430109"/>
                <a:gd name="connsiteX28" fmla="*/ 374928 w 621164"/>
                <a:gd name="connsiteY28" fmla="*/ 95716 h 430109"/>
                <a:gd name="connsiteX29" fmla="*/ 246236 w 621164"/>
                <a:gd name="connsiteY29" fmla="*/ 95716 h 430109"/>
                <a:gd name="connsiteX30" fmla="*/ 222614 w 621164"/>
                <a:gd name="connsiteY30" fmla="*/ 119338 h 430109"/>
                <a:gd name="connsiteX31" fmla="*/ 246236 w 621164"/>
                <a:gd name="connsiteY31" fmla="*/ 142960 h 430109"/>
                <a:gd name="connsiteX32" fmla="*/ 374928 w 621164"/>
                <a:gd name="connsiteY32" fmla="*/ 142960 h 430109"/>
                <a:gd name="connsiteX33" fmla="*/ 398550 w 621164"/>
                <a:gd name="connsiteY33" fmla="*/ 119338 h 430109"/>
                <a:gd name="connsiteX34" fmla="*/ 374928 w 621164"/>
                <a:gd name="connsiteY34" fmla="*/ 95716 h 430109"/>
                <a:gd name="connsiteX35" fmla="*/ 597542 w 621164"/>
                <a:gd name="connsiteY35" fmla="*/ 95716 h 430109"/>
                <a:gd name="connsiteX36" fmla="*/ 468849 w 621164"/>
                <a:gd name="connsiteY36" fmla="*/ 95716 h 430109"/>
                <a:gd name="connsiteX37" fmla="*/ 445227 w 621164"/>
                <a:gd name="connsiteY37" fmla="*/ 119338 h 430109"/>
                <a:gd name="connsiteX38" fmla="*/ 468849 w 621164"/>
                <a:gd name="connsiteY38" fmla="*/ 142960 h 430109"/>
                <a:gd name="connsiteX39" fmla="*/ 597542 w 621164"/>
                <a:gd name="connsiteY39" fmla="*/ 142960 h 430109"/>
                <a:gd name="connsiteX40" fmla="*/ 621164 w 621164"/>
                <a:gd name="connsiteY40" fmla="*/ 119338 h 430109"/>
                <a:gd name="connsiteX41" fmla="*/ 597542 w 621164"/>
                <a:gd name="connsiteY41" fmla="*/ 95716 h 430109"/>
                <a:gd name="connsiteX42" fmla="*/ 152315 w 621164"/>
                <a:gd name="connsiteY42" fmla="*/ 191433 h 430109"/>
                <a:gd name="connsiteX43" fmla="*/ 23622 w 621164"/>
                <a:gd name="connsiteY43" fmla="*/ 191433 h 430109"/>
                <a:gd name="connsiteX44" fmla="*/ 0 w 621164"/>
                <a:gd name="connsiteY44" fmla="*/ 215055 h 430109"/>
                <a:gd name="connsiteX45" fmla="*/ 23622 w 621164"/>
                <a:gd name="connsiteY45" fmla="*/ 238677 h 430109"/>
                <a:gd name="connsiteX46" fmla="*/ 152315 w 621164"/>
                <a:gd name="connsiteY46" fmla="*/ 238677 h 430109"/>
                <a:gd name="connsiteX47" fmla="*/ 175937 w 621164"/>
                <a:gd name="connsiteY47" fmla="*/ 215055 h 430109"/>
                <a:gd name="connsiteX48" fmla="*/ 152315 w 621164"/>
                <a:gd name="connsiteY48" fmla="*/ 191433 h 430109"/>
                <a:gd name="connsiteX49" fmla="*/ 374928 w 621164"/>
                <a:gd name="connsiteY49" fmla="*/ 191433 h 430109"/>
                <a:gd name="connsiteX50" fmla="*/ 246236 w 621164"/>
                <a:gd name="connsiteY50" fmla="*/ 191433 h 430109"/>
                <a:gd name="connsiteX51" fmla="*/ 222614 w 621164"/>
                <a:gd name="connsiteY51" fmla="*/ 215055 h 430109"/>
                <a:gd name="connsiteX52" fmla="*/ 246236 w 621164"/>
                <a:gd name="connsiteY52" fmla="*/ 238677 h 430109"/>
                <a:gd name="connsiteX53" fmla="*/ 374928 w 621164"/>
                <a:gd name="connsiteY53" fmla="*/ 238677 h 430109"/>
                <a:gd name="connsiteX54" fmla="*/ 398550 w 621164"/>
                <a:gd name="connsiteY54" fmla="*/ 215055 h 430109"/>
                <a:gd name="connsiteX55" fmla="*/ 374928 w 621164"/>
                <a:gd name="connsiteY55" fmla="*/ 191433 h 430109"/>
                <a:gd name="connsiteX56" fmla="*/ 597542 w 621164"/>
                <a:gd name="connsiteY56" fmla="*/ 191433 h 430109"/>
                <a:gd name="connsiteX57" fmla="*/ 468849 w 621164"/>
                <a:gd name="connsiteY57" fmla="*/ 191433 h 430109"/>
                <a:gd name="connsiteX58" fmla="*/ 445227 w 621164"/>
                <a:gd name="connsiteY58" fmla="*/ 215055 h 430109"/>
                <a:gd name="connsiteX59" fmla="*/ 468849 w 621164"/>
                <a:gd name="connsiteY59" fmla="*/ 238677 h 430109"/>
                <a:gd name="connsiteX60" fmla="*/ 597542 w 621164"/>
                <a:gd name="connsiteY60" fmla="*/ 238677 h 430109"/>
                <a:gd name="connsiteX61" fmla="*/ 621164 w 621164"/>
                <a:gd name="connsiteY61" fmla="*/ 215055 h 430109"/>
                <a:gd name="connsiteX62" fmla="*/ 597542 w 621164"/>
                <a:gd name="connsiteY62" fmla="*/ 191433 h 430109"/>
                <a:gd name="connsiteX63" fmla="*/ 152315 w 621164"/>
                <a:gd name="connsiteY63" fmla="*/ 287149 h 430109"/>
                <a:gd name="connsiteX64" fmla="*/ 23622 w 621164"/>
                <a:gd name="connsiteY64" fmla="*/ 287149 h 430109"/>
                <a:gd name="connsiteX65" fmla="*/ 0 w 621164"/>
                <a:gd name="connsiteY65" fmla="*/ 310771 h 430109"/>
                <a:gd name="connsiteX66" fmla="*/ 23622 w 621164"/>
                <a:gd name="connsiteY66" fmla="*/ 334393 h 430109"/>
                <a:gd name="connsiteX67" fmla="*/ 152315 w 621164"/>
                <a:gd name="connsiteY67" fmla="*/ 334393 h 430109"/>
                <a:gd name="connsiteX68" fmla="*/ 175937 w 621164"/>
                <a:gd name="connsiteY68" fmla="*/ 310771 h 430109"/>
                <a:gd name="connsiteX69" fmla="*/ 152315 w 621164"/>
                <a:gd name="connsiteY69" fmla="*/ 287149 h 430109"/>
                <a:gd name="connsiteX70" fmla="*/ 374928 w 621164"/>
                <a:gd name="connsiteY70" fmla="*/ 287149 h 430109"/>
                <a:gd name="connsiteX71" fmla="*/ 246236 w 621164"/>
                <a:gd name="connsiteY71" fmla="*/ 287149 h 430109"/>
                <a:gd name="connsiteX72" fmla="*/ 222614 w 621164"/>
                <a:gd name="connsiteY72" fmla="*/ 310771 h 430109"/>
                <a:gd name="connsiteX73" fmla="*/ 246236 w 621164"/>
                <a:gd name="connsiteY73" fmla="*/ 334393 h 430109"/>
                <a:gd name="connsiteX74" fmla="*/ 374928 w 621164"/>
                <a:gd name="connsiteY74" fmla="*/ 334393 h 430109"/>
                <a:gd name="connsiteX75" fmla="*/ 398550 w 621164"/>
                <a:gd name="connsiteY75" fmla="*/ 310771 h 430109"/>
                <a:gd name="connsiteX76" fmla="*/ 374928 w 621164"/>
                <a:gd name="connsiteY76" fmla="*/ 287149 h 430109"/>
                <a:gd name="connsiteX77" fmla="*/ 597542 w 621164"/>
                <a:gd name="connsiteY77" fmla="*/ 287149 h 430109"/>
                <a:gd name="connsiteX78" fmla="*/ 468849 w 621164"/>
                <a:gd name="connsiteY78" fmla="*/ 287149 h 430109"/>
                <a:gd name="connsiteX79" fmla="*/ 445227 w 621164"/>
                <a:gd name="connsiteY79" fmla="*/ 310771 h 430109"/>
                <a:gd name="connsiteX80" fmla="*/ 468849 w 621164"/>
                <a:gd name="connsiteY80" fmla="*/ 334393 h 430109"/>
                <a:gd name="connsiteX81" fmla="*/ 597542 w 621164"/>
                <a:gd name="connsiteY81" fmla="*/ 334393 h 430109"/>
                <a:gd name="connsiteX82" fmla="*/ 621164 w 621164"/>
                <a:gd name="connsiteY82" fmla="*/ 310771 h 430109"/>
                <a:gd name="connsiteX83" fmla="*/ 597542 w 621164"/>
                <a:gd name="connsiteY83" fmla="*/ 287149 h 430109"/>
                <a:gd name="connsiteX84" fmla="*/ 152315 w 621164"/>
                <a:gd name="connsiteY84" fmla="*/ 382865 h 430109"/>
                <a:gd name="connsiteX85" fmla="*/ 23622 w 621164"/>
                <a:gd name="connsiteY85" fmla="*/ 382865 h 430109"/>
                <a:gd name="connsiteX86" fmla="*/ 0 w 621164"/>
                <a:gd name="connsiteY86" fmla="*/ 406487 h 430109"/>
                <a:gd name="connsiteX87" fmla="*/ 23622 w 621164"/>
                <a:gd name="connsiteY87" fmla="*/ 430109 h 430109"/>
                <a:gd name="connsiteX88" fmla="*/ 152315 w 621164"/>
                <a:gd name="connsiteY88" fmla="*/ 430109 h 430109"/>
                <a:gd name="connsiteX89" fmla="*/ 175937 w 621164"/>
                <a:gd name="connsiteY89" fmla="*/ 406487 h 430109"/>
                <a:gd name="connsiteX90" fmla="*/ 152315 w 621164"/>
                <a:gd name="connsiteY90" fmla="*/ 382865 h 430109"/>
                <a:gd name="connsiteX91" fmla="*/ 374928 w 621164"/>
                <a:gd name="connsiteY91" fmla="*/ 382865 h 430109"/>
                <a:gd name="connsiteX92" fmla="*/ 246236 w 621164"/>
                <a:gd name="connsiteY92" fmla="*/ 382865 h 430109"/>
                <a:gd name="connsiteX93" fmla="*/ 222614 w 621164"/>
                <a:gd name="connsiteY93" fmla="*/ 406487 h 430109"/>
                <a:gd name="connsiteX94" fmla="*/ 246236 w 621164"/>
                <a:gd name="connsiteY94" fmla="*/ 430109 h 430109"/>
                <a:gd name="connsiteX95" fmla="*/ 374928 w 621164"/>
                <a:gd name="connsiteY95" fmla="*/ 430109 h 430109"/>
                <a:gd name="connsiteX96" fmla="*/ 398550 w 621164"/>
                <a:gd name="connsiteY96" fmla="*/ 406487 h 430109"/>
                <a:gd name="connsiteX97" fmla="*/ 374928 w 621164"/>
                <a:gd name="connsiteY97" fmla="*/ 382865 h 430109"/>
                <a:gd name="connsiteX98" fmla="*/ 597542 w 621164"/>
                <a:gd name="connsiteY98" fmla="*/ 382865 h 430109"/>
                <a:gd name="connsiteX99" fmla="*/ 468849 w 621164"/>
                <a:gd name="connsiteY99" fmla="*/ 382865 h 430109"/>
                <a:gd name="connsiteX100" fmla="*/ 445227 w 621164"/>
                <a:gd name="connsiteY100" fmla="*/ 406487 h 430109"/>
                <a:gd name="connsiteX101" fmla="*/ 468849 w 621164"/>
                <a:gd name="connsiteY101" fmla="*/ 430109 h 430109"/>
                <a:gd name="connsiteX102" fmla="*/ 597542 w 621164"/>
                <a:gd name="connsiteY102" fmla="*/ 430109 h 430109"/>
                <a:gd name="connsiteX103" fmla="*/ 621164 w 621164"/>
                <a:gd name="connsiteY103" fmla="*/ 406487 h 430109"/>
                <a:gd name="connsiteX104" fmla="*/ 597542 w 621164"/>
                <a:gd name="connsiteY104" fmla="*/ 382865 h 43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21164" h="430109">
                  <a:moveTo>
                    <a:pt x="175937" y="23622"/>
                  </a:moveTo>
                  <a:cubicBezTo>
                    <a:pt x="175937" y="36661"/>
                    <a:pt x="165354" y="47244"/>
                    <a:pt x="152315" y="47244"/>
                  </a:cubicBezTo>
                  <a:lnTo>
                    <a:pt x="23622" y="47244"/>
                  </a:lnTo>
                  <a:cubicBezTo>
                    <a:pt x="10583" y="47244"/>
                    <a:pt x="0" y="36661"/>
                    <a:pt x="0" y="23622"/>
                  </a:cubicBezTo>
                  <a:cubicBezTo>
                    <a:pt x="0" y="10583"/>
                    <a:pt x="10583" y="0"/>
                    <a:pt x="23622" y="0"/>
                  </a:cubicBezTo>
                  <a:lnTo>
                    <a:pt x="152315" y="0"/>
                  </a:lnTo>
                  <a:cubicBezTo>
                    <a:pt x="165354" y="0"/>
                    <a:pt x="175937" y="10583"/>
                    <a:pt x="175937" y="23622"/>
                  </a:cubicBezTo>
                  <a:close/>
                  <a:moveTo>
                    <a:pt x="374928" y="0"/>
                  </a:moveTo>
                  <a:lnTo>
                    <a:pt x="246236" y="0"/>
                  </a:lnTo>
                  <a:cubicBezTo>
                    <a:pt x="233196" y="0"/>
                    <a:pt x="222614" y="10583"/>
                    <a:pt x="222614" y="23622"/>
                  </a:cubicBezTo>
                  <a:cubicBezTo>
                    <a:pt x="222614" y="36661"/>
                    <a:pt x="233196" y="47244"/>
                    <a:pt x="246236" y="47244"/>
                  </a:cubicBezTo>
                  <a:lnTo>
                    <a:pt x="374928" y="47244"/>
                  </a:lnTo>
                  <a:cubicBezTo>
                    <a:pt x="387968" y="47244"/>
                    <a:pt x="398550" y="36661"/>
                    <a:pt x="398550" y="23622"/>
                  </a:cubicBezTo>
                  <a:cubicBezTo>
                    <a:pt x="398550" y="10583"/>
                    <a:pt x="387968" y="0"/>
                    <a:pt x="374928" y="0"/>
                  </a:cubicBezTo>
                  <a:close/>
                  <a:moveTo>
                    <a:pt x="468849" y="47244"/>
                  </a:moveTo>
                  <a:lnTo>
                    <a:pt x="597542" y="47244"/>
                  </a:lnTo>
                  <a:cubicBezTo>
                    <a:pt x="610581" y="47244"/>
                    <a:pt x="621164" y="36661"/>
                    <a:pt x="621164" y="23622"/>
                  </a:cubicBezTo>
                  <a:cubicBezTo>
                    <a:pt x="621164" y="10583"/>
                    <a:pt x="610581" y="0"/>
                    <a:pt x="597542" y="0"/>
                  </a:cubicBezTo>
                  <a:lnTo>
                    <a:pt x="468849" y="0"/>
                  </a:lnTo>
                  <a:cubicBezTo>
                    <a:pt x="455810" y="0"/>
                    <a:pt x="445227" y="10583"/>
                    <a:pt x="445227" y="23622"/>
                  </a:cubicBezTo>
                  <a:cubicBezTo>
                    <a:pt x="445227" y="36661"/>
                    <a:pt x="455810" y="47244"/>
                    <a:pt x="468849" y="47244"/>
                  </a:cubicBezTo>
                  <a:close/>
                  <a:moveTo>
                    <a:pt x="152315" y="95716"/>
                  </a:moveTo>
                  <a:lnTo>
                    <a:pt x="23622" y="95716"/>
                  </a:lnTo>
                  <a:cubicBezTo>
                    <a:pt x="10583" y="95716"/>
                    <a:pt x="0" y="106299"/>
                    <a:pt x="0" y="119338"/>
                  </a:cubicBezTo>
                  <a:cubicBezTo>
                    <a:pt x="0" y="132378"/>
                    <a:pt x="10583" y="142960"/>
                    <a:pt x="23622" y="142960"/>
                  </a:cubicBezTo>
                  <a:lnTo>
                    <a:pt x="152315" y="142960"/>
                  </a:lnTo>
                  <a:cubicBezTo>
                    <a:pt x="165354" y="142960"/>
                    <a:pt x="175937" y="132378"/>
                    <a:pt x="175937" y="119338"/>
                  </a:cubicBezTo>
                  <a:cubicBezTo>
                    <a:pt x="175937" y="106299"/>
                    <a:pt x="165354" y="95716"/>
                    <a:pt x="152315" y="95716"/>
                  </a:cubicBezTo>
                  <a:close/>
                  <a:moveTo>
                    <a:pt x="374928" y="95716"/>
                  </a:moveTo>
                  <a:lnTo>
                    <a:pt x="246236" y="95716"/>
                  </a:lnTo>
                  <a:cubicBezTo>
                    <a:pt x="233196" y="95716"/>
                    <a:pt x="222614" y="106299"/>
                    <a:pt x="222614" y="119338"/>
                  </a:cubicBezTo>
                  <a:cubicBezTo>
                    <a:pt x="222614" y="132378"/>
                    <a:pt x="233196" y="142960"/>
                    <a:pt x="246236" y="142960"/>
                  </a:cubicBezTo>
                  <a:lnTo>
                    <a:pt x="374928" y="142960"/>
                  </a:lnTo>
                  <a:cubicBezTo>
                    <a:pt x="387968" y="142960"/>
                    <a:pt x="398550" y="132378"/>
                    <a:pt x="398550" y="119338"/>
                  </a:cubicBezTo>
                  <a:cubicBezTo>
                    <a:pt x="398550" y="106299"/>
                    <a:pt x="387968" y="95716"/>
                    <a:pt x="374928" y="95716"/>
                  </a:cubicBezTo>
                  <a:close/>
                  <a:moveTo>
                    <a:pt x="597542" y="95716"/>
                  </a:moveTo>
                  <a:lnTo>
                    <a:pt x="468849" y="95716"/>
                  </a:lnTo>
                  <a:cubicBezTo>
                    <a:pt x="455810" y="95716"/>
                    <a:pt x="445227" y="106299"/>
                    <a:pt x="445227" y="119338"/>
                  </a:cubicBezTo>
                  <a:cubicBezTo>
                    <a:pt x="445227" y="132378"/>
                    <a:pt x="455810" y="142960"/>
                    <a:pt x="468849" y="142960"/>
                  </a:cubicBezTo>
                  <a:lnTo>
                    <a:pt x="597542" y="142960"/>
                  </a:lnTo>
                  <a:cubicBezTo>
                    <a:pt x="610581" y="142960"/>
                    <a:pt x="621164" y="132378"/>
                    <a:pt x="621164" y="119338"/>
                  </a:cubicBezTo>
                  <a:cubicBezTo>
                    <a:pt x="621164" y="106299"/>
                    <a:pt x="610581" y="95716"/>
                    <a:pt x="597542" y="95716"/>
                  </a:cubicBezTo>
                  <a:close/>
                  <a:moveTo>
                    <a:pt x="152315" y="191433"/>
                  </a:moveTo>
                  <a:lnTo>
                    <a:pt x="23622" y="191433"/>
                  </a:lnTo>
                  <a:cubicBezTo>
                    <a:pt x="10583" y="191433"/>
                    <a:pt x="0" y="202015"/>
                    <a:pt x="0" y="215055"/>
                  </a:cubicBezTo>
                  <a:cubicBezTo>
                    <a:pt x="0" y="228094"/>
                    <a:pt x="10583" y="238677"/>
                    <a:pt x="23622" y="238677"/>
                  </a:cubicBezTo>
                  <a:lnTo>
                    <a:pt x="152315" y="238677"/>
                  </a:lnTo>
                  <a:cubicBezTo>
                    <a:pt x="165354" y="238677"/>
                    <a:pt x="175937" y="228094"/>
                    <a:pt x="175937" y="215055"/>
                  </a:cubicBezTo>
                  <a:cubicBezTo>
                    <a:pt x="175937" y="202015"/>
                    <a:pt x="165354" y="191433"/>
                    <a:pt x="152315" y="191433"/>
                  </a:cubicBezTo>
                  <a:close/>
                  <a:moveTo>
                    <a:pt x="374928" y="191433"/>
                  </a:moveTo>
                  <a:lnTo>
                    <a:pt x="246236" y="191433"/>
                  </a:lnTo>
                  <a:cubicBezTo>
                    <a:pt x="233196" y="191433"/>
                    <a:pt x="222614" y="202015"/>
                    <a:pt x="222614" y="215055"/>
                  </a:cubicBezTo>
                  <a:cubicBezTo>
                    <a:pt x="222614" y="228094"/>
                    <a:pt x="233196" y="238677"/>
                    <a:pt x="246236" y="238677"/>
                  </a:cubicBezTo>
                  <a:lnTo>
                    <a:pt x="374928" y="238677"/>
                  </a:lnTo>
                  <a:cubicBezTo>
                    <a:pt x="387968" y="238677"/>
                    <a:pt x="398550" y="228094"/>
                    <a:pt x="398550" y="215055"/>
                  </a:cubicBezTo>
                  <a:cubicBezTo>
                    <a:pt x="398550" y="202015"/>
                    <a:pt x="387968" y="191433"/>
                    <a:pt x="374928" y="191433"/>
                  </a:cubicBezTo>
                  <a:close/>
                  <a:moveTo>
                    <a:pt x="597542" y="191433"/>
                  </a:moveTo>
                  <a:lnTo>
                    <a:pt x="468849" y="191433"/>
                  </a:lnTo>
                  <a:cubicBezTo>
                    <a:pt x="455810" y="191433"/>
                    <a:pt x="445227" y="202015"/>
                    <a:pt x="445227" y="215055"/>
                  </a:cubicBezTo>
                  <a:cubicBezTo>
                    <a:pt x="445227" y="228094"/>
                    <a:pt x="455810" y="238677"/>
                    <a:pt x="468849" y="238677"/>
                  </a:cubicBezTo>
                  <a:lnTo>
                    <a:pt x="597542" y="238677"/>
                  </a:lnTo>
                  <a:cubicBezTo>
                    <a:pt x="610581" y="238677"/>
                    <a:pt x="621164" y="228094"/>
                    <a:pt x="621164" y="215055"/>
                  </a:cubicBezTo>
                  <a:cubicBezTo>
                    <a:pt x="621164" y="202015"/>
                    <a:pt x="610581" y="191433"/>
                    <a:pt x="597542" y="191433"/>
                  </a:cubicBezTo>
                  <a:close/>
                  <a:moveTo>
                    <a:pt x="152315" y="287149"/>
                  </a:moveTo>
                  <a:lnTo>
                    <a:pt x="23622" y="287149"/>
                  </a:lnTo>
                  <a:cubicBezTo>
                    <a:pt x="10583" y="287149"/>
                    <a:pt x="0" y="297732"/>
                    <a:pt x="0" y="310771"/>
                  </a:cubicBezTo>
                  <a:cubicBezTo>
                    <a:pt x="0" y="323810"/>
                    <a:pt x="10583" y="334393"/>
                    <a:pt x="23622" y="334393"/>
                  </a:cubicBezTo>
                  <a:lnTo>
                    <a:pt x="152315" y="334393"/>
                  </a:lnTo>
                  <a:cubicBezTo>
                    <a:pt x="165354" y="334393"/>
                    <a:pt x="175937" y="323810"/>
                    <a:pt x="175937" y="310771"/>
                  </a:cubicBezTo>
                  <a:cubicBezTo>
                    <a:pt x="175937" y="297732"/>
                    <a:pt x="165354" y="287149"/>
                    <a:pt x="152315" y="287149"/>
                  </a:cubicBezTo>
                  <a:close/>
                  <a:moveTo>
                    <a:pt x="374928" y="287149"/>
                  </a:moveTo>
                  <a:lnTo>
                    <a:pt x="246236" y="287149"/>
                  </a:lnTo>
                  <a:cubicBezTo>
                    <a:pt x="233196" y="287149"/>
                    <a:pt x="222614" y="297732"/>
                    <a:pt x="222614" y="310771"/>
                  </a:cubicBezTo>
                  <a:cubicBezTo>
                    <a:pt x="222614" y="323810"/>
                    <a:pt x="233196" y="334393"/>
                    <a:pt x="246236" y="334393"/>
                  </a:cubicBezTo>
                  <a:lnTo>
                    <a:pt x="374928" y="334393"/>
                  </a:lnTo>
                  <a:cubicBezTo>
                    <a:pt x="387968" y="334393"/>
                    <a:pt x="398550" y="323810"/>
                    <a:pt x="398550" y="310771"/>
                  </a:cubicBezTo>
                  <a:cubicBezTo>
                    <a:pt x="398550" y="297732"/>
                    <a:pt x="387968" y="287149"/>
                    <a:pt x="374928" y="287149"/>
                  </a:cubicBezTo>
                  <a:close/>
                  <a:moveTo>
                    <a:pt x="597542" y="287149"/>
                  </a:moveTo>
                  <a:lnTo>
                    <a:pt x="468849" y="287149"/>
                  </a:lnTo>
                  <a:cubicBezTo>
                    <a:pt x="455810" y="287149"/>
                    <a:pt x="445227" y="297732"/>
                    <a:pt x="445227" y="310771"/>
                  </a:cubicBezTo>
                  <a:cubicBezTo>
                    <a:pt x="445227" y="323810"/>
                    <a:pt x="455810" y="334393"/>
                    <a:pt x="468849" y="334393"/>
                  </a:cubicBezTo>
                  <a:lnTo>
                    <a:pt x="597542" y="334393"/>
                  </a:lnTo>
                  <a:cubicBezTo>
                    <a:pt x="610581" y="334393"/>
                    <a:pt x="621164" y="323810"/>
                    <a:pt x="621164" y="310771"/>
                  </a:cubicBezTo>
                  <a:cubicBezTo>
                    <a:pt x="621164" y="297732"/>
                    <a:pt x="610581" y="287149"/>
                    <a:pt x="597542" y="287149"/>
                  </a:cubicBezTo>
                  <a:close/>
                  <a:moveTo>
                    <a:pt x="152315" y="382865"/>
                  </a:moveTo>
                  <a:lnTo>
                    <a:pt x="23622" y="382865"/>
                  </a:lnTo>
                  <a:cubicBezTo>
                    <a:pt x="10583" y="382865"/>
                    <a:pt x="0" y="393448"/>
                    <a:pt x="0" y="406487"/>
                  </a:cubicBezTo>
                  <a:cubicBezTo>
                    <a:pt x="0" y="419527"/>
                    <a:pt x="10583" y="430109"/>
                    <a:pt x="23622" y="430109"/>
                  </a:cubicBezTo>
                  <a:lnTo>
                    <a:pt x="152315" y="430109"/>
                  </a:lnTo>
                  <a:cubicBezTo>
                    <a:pt x="165354" y="430109"/>
                    <a:pt x="175937" y="419527"/>
                    <a:pt x="175937" y="406487"/>
                  </a:cubicBezTo>
                  <a:cubicBezTo>
                    <a:pt x="175937" y="393448"/>
                    <a:pt x="165354" y="382865"/>
                    <a:pt x="152315" y="382865"/>
                  </a:cubicBezTo>
                  <a:close/>
                  <a:moveTo>
                    <a:pt x="374928" y="382865"/>
                  </a:moveTo>
                  <a:lnTo>
                    <a:pt x="246236" y="382865"/>
                  </a:lnTo>
                  <a:cubicBezTo>
                    <a:pt x="233196" y="382865"/>
                    <a:pt x="222614" y="393448"/>
                    <a:pt x="222614" y="406487"/>
                  </a:cubicBezTo>
                  <a:cubicBezTo>
                    <a:pt x="222614" y="419527"/>
                    <a:pt x="233196" y="430109"/>
                    <a:pt x="246236" y="430109"/>
                  </a:cubicBezTo>
                  <a:lnTo>
                    <a:pt x="374928" y="430109"/>
                  </a:lnTo>
                  <a:cubicBezTo>
                    <a:pt x="387968" y="430109"/>
                    <a:pt x="398550" y="419527"/>
                    <a:pt x="398550" y="406487"/>
                  </a:cubicBezTo>
                  <a:cubicBezTo>
                    <a:pt x="398550" y="393448"/>
                    <a:pt x="387968" y="382865"/>
                    <a:pt x="374928" y="382865"/>
                  </a:cubicBezTo>
                  <a:close/>
                  <a:moveTo>
                    <a:pt x="597542" y="382865"/>
                  </a:moveTo>
                  <a:lnTo>
                    <a:pt x="468849" y="382865"/>
                  </a:lnTo>
                  <a:cubicBezTo>
                    <a:pt x="455810" y="382865"/>
                    <a:pt x="445227" y="393448"/>
                    <a:pt x="445227" y="406487"/>
                  </a:cubicBezTo>
                  <a:cubicBezTo>
                    <a:pt x="445227" y="419527"/>
                    <a:pt x="455810" y="430109"/>
                    <a:pt x="468849" y="430109"/>
                  </a:cubicBezTo>
                  <a:lnTo>
                    <a:pt x="597542" y="430109"/>
                  </a:lnTo>
                  <a:cubicBezTo>
                    <a:pt x="610581" y="430109"/>
                    <a:pt x="621164" y="419527"/>
                    <a:pt x="621164" y="406487"/>
                  </a:cubicBezTo>
                  <a:cubicBezTo>
                    <a:pt x="621164" y="393448"/>
                    <a:pt x="610581" y="382865"/>
                    <a:pt x="597542" y="382865"/>
                  </a:cubicBezTo>
                  <a:close/>
                </a:path>
              </a:pathLst>
            </a:custGeom>
            <a:solidFill>
              <a:srgbClr val="006FCF"/>
            </a:solidFill>
            <a:ln w="944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1D2C25B-18F4-9DA9-020E-678D96356960}"/>
                </a:ext>
              </a:extLst>
            </p:cNvPr>
            <p:cNvSpPr/>
            <p:nvPr/>
          </p:nvSpPr>
          <p:spPr>
            <a:xfrm>
              <a:off x="2906576" y="2164821"/>
              <a:ext cx="810991" cy="1090770"/>
            </a:xfrm>
            <a:custGeom>
              <a:avLst/>
              <a:gdLst>
                <a:gd name="connsiteX0" fmla="*/ 322863 w 810991"/>
                <a:gd name="connsiteY0" fmla="*/ 93449 h 1090770"/>
                <a:gd name="connsiteX1" fmla="*/ 451556 w 810991"/>
                <a:gd name="connsiteY1" fmla="*/ 93449 h 1090770"/>
                <a:gd name="connsiteX2" fmla="*/ 475178 w 810991"/>
                <a:gd name="connsiteY2" fmla="*/ 117071 h 1090770"/>
                <a:gd name="connsiteX3" fmla="*/ 451556 w 810991"/>
                <a:gd name="connsiteY3" fmla="*/ 140693 h 1090770"/>
                <a:gd name="connsiteX4" fmla="*/ 322863 w 810991"/>
                <a:gd name="connsiteY4" fmla="*/ 140693 h 1090770"/>
                <a:gd name="connsiteX5" fmla="*/ 299241 w 810991"/>
                <a:gd name="connsiteY5" fmla="*/ 117071 h 1090770"/>
                <a:gd name="connsiteX6" fmla="*/ 322863 w 810991"/>
                <a:gd name="connsiteY6" fmla="*/ 93449 h 1090770"/>
                <a:gd name="connsiteX7" fmla="*/ 189259 w 810991"/>
                <a:gd name="connsiteY7" fmla="*/ 45638 h 1090770"/>
                <a:gd name="connsiteX8" fmla="*/ 177354 w 810991"/>
                <a:gd name="connsiteY8" fmla="*/ 57543 h 1090770"/>
                <a:gd name="connsiteX9" fmla="*/ 177259 w 810991"/>
                <a:gd name="connsiteY9" fmla="*/ 57543 h 1090770"/>
                <a:gd name="connsiteX10" fmla="*/ 177259 w 810991"/>
                <a:gd name="connsiteY10" fmla="*/ 188787 h 1090770"/>
                <a:gd name="connsiteX11" fmla="*/ 633731 w 810991"/>
                <a:gd name="connsiteY11" fmla="*/ 188787 h 1090770"/>
                <a:gd name="connsiteX12" fmla="*/ 633731 w 810991"/>
                <a:gd name="connsiteY12" fmla="*/ 57543 h 1090770"/>
                <a:gd name="connsiteX13" fmla="*/ 621826 w 810991"/>
                <a:gd name="connsiteY13" fmla="*/ 45638 h 1090770"/>
                <a:gd name="connsiteX14" fmla="*/ 189259 w 810991"/>
                <a:gd name="connsiteY14" fmla="*/ 0 h 1090770"/>
                <a:gd name="connsiteX15" fmla="*/ 621826 w 810991"/>
                <a:gd name="connsiteY15" fmla="*/ 0 h 1090770"/>
                <a:gd name="connsiteX16" fmla="*/ 679369 w 810991"/>
                <a:gd name="connsiteY16" fmla="*/ 57543 h 1090770"/>
                <a:gd name="connsiteX17" fmla="*/ 679369 w 810991"/>
                <a:gd name="connsiteY17" fmla="*/ 188787 h 1090770"/>
                <a:gd name="connsiteX18" fmla="*/ 760534 w 810991"/>
                <a:gd name="connsiteY18" fmla="*/ 188787 h 1090770"/>
                <a:gd name="connsiteX19" fmla="*/ 810991 w 810991"/>
                <a:gd name="connsiteY19" fmla="*/ 239244 h 1090770"/>
                <a:gd name="connsiteX20" fmla="*/ 810991 w 810991"/>
                <a:gd name="connsiteY20" fmla="*/ 1033982 h 1090770"/>
                <a:gd name="connsiteX21" fmla="*/ 760534 w 810991"/>
                <a:gd name="connsiteY21" fmla="*/ 1084439 h 1090770"/>
                <a:gd name="connsiteX22" fmla="*/ 518834 w 810991"/>
                <a:gd name="connsiteY22" fmla="*/ 1084439 h 1090770"/>
                <a:gd name="connsiteX23" fmla="*/ 495117 w 810991"/>
                <a:gd name="connsiteY23" fmla="*/ 1060722 h 1090770"/>
                <a:gd name="connsiteX24" fmla="*/ 518834 w 810991"/>
                <a:gd name="connsiteY24" fmla="*/ 1037006 h 1090770"/>
                <a:gd name="connsiteX25" fmla="*/ 760534 w 810991"/>
                <a:gd name="connsiteY25" fmla="*/ 1037006 h 1090770"/>
                <a:gd name="connsiteX26" fmla="*/ 763463 w 810991"/>
                <a:gd name="connsiteY26" fmla="*/ 1034077 h 1090770"/>
                <a:gd name="connsiteX27" fmla="*/ 763463 w 810991"/>
                <a:gd name="connsiteY27" fmla="*/ 239244 h 1090770"/>
                <a:gd name="connsiteX28" fmla="*/ 760534 w 810991"/>
                <a:gd name="connsiteY28" fmla="*/ 236314 h 1090770"/>
                <a:gd name="connsiteX29" fmla="*/ 50457 w 810991"/>
                <a:gd name="connsiteY29" fmla="*/ 236314 h 1090770"/>
                <a:gd name="connsiteX30" fmla="*/ 47527 w 810991"/>
                <a:gd name="connsiteY30" fmla="*/ 239244 h 1090770"/>
                <a:gd name="connsiteX31" fmla="*/ 47527 w 810991"/>
                <a:gd name="connsiteY31" fmla="*/ 1040407 h 1090770"/>
                <a:gd name="connsiteX32" fmla="*/ 50457 w 810991"/>
                <a:gd name="connsiteY32" fmla="*/ 1043337 h 1090770"/>
                <a:gd name="connsiteX33" fmla="*/ 273259 w 810991"/>
                <a:gd name="connsiteY33" fmla="*/ 1043337 h 1090770"/>
                <a:gd name="connsiteX34" fmla="*/ 273259 w 810991"/>
                <a:gd name="connsiteY34" fmla="*/ 813258 h 1090770"/>
                <a:gd name="connsiteX35" fmla="*/ 323999 w 810991"/>
                <a:gd name="connsiteY35" fmla="*/ 762518 h 1090770"/>
                <a:gd name="connsiteX36" fmla="*/ 489731 w 810991"/>
                <a:gd name="connsiteY36" fmla="*/ 762518 h 1090770"/>
                <a:gd name="connsiteX37" fmla="*/ 540566 w 810991"/>
                <a:gd name="connsiteY37" fmla="*/ 813258 h 1090770"/>
                <a:gd name="connsiteX38" fmla="*/ 540566 w 810991"/>
                <a:gd name="connsiteY38" fmla="*/ 963022 h 1090770"/>
                <a:gd name="connsiteX39" fmla="*/ 516849 w 810991"/>
                <a:gd name="connsiteY39" fmla="*/ 986738 h 1090770"/>
                <a:gd name="connsiteX40" fmla="*/ 493133 w 810991"/>
                <a:gd name="connsiteY40" fmla="*/ 963022 h 1090770"/>
                <a:gd name="connsiteX41" fmla="*/ 493133 w 810991"/>
                <a:gd name="connsiteY41" fmla="*/ 813258 h 1090770"/>
                <a:gd name="connsiteX42" fmla="*/ 489826 w 810991"/>
                <a:gd name="connsiteY42" fmla="*/ 809951 h 1090770"/>
                <a:gd name="connsiteX43" fmla="*/ 324094 w 810991"/>
                <a:gd name="connsiteY43" fmla="*/ 809951 h 1090770"/>
                <a:gd name="connsiteX44" fmla="*/ 320787 w 810991"/>
                <a:gd name="connsiteY44" fmla="*/ 813258 h 1090770"/>
                <a:gd name="connsiteX45" fmla="*/ 320787 w 810991"/>
                <a:gd name="connsiteY45" fmla="*/ 1067053 h 1090770"/>
                <a:gd name="connsiteX46" fmla="*/ 297070 w 810991"/>
                <a:gd name="connsiteY46" fmla="*/ 1090770 h 1090770"/>
                <a:gd name="connsiteX47" fmla="*/ 50457 w 810991"/>
                <a:gd name="connsiteY47" fmla="*/ 1090770 h 1090770"/>
                <a:gd name="connsiteX48" fmla="*/ 0 w 810991"/>
                <a:gd name="connsiteY48" fmla="*/ 1040313 h 1090770"/>
                <a:gd name="connsiteX49" fmla="*/ 0 w 810991"/>
                <a:gd name="connsiteY49" fmla="*/ 239244 h 1090770"/>
                <a:gd name="connsiteX50" fmla="*/ 50457 w 810991"/>
                <a:gd name="connsiteY50" fmla="*/ 188787 h 1090770"/>
                <a:gd name="connsiteX51" fmla="*/ 131716 w 810991"/>
                <a:gd name="connsiteY51" fmla="*/ 188787 h 1090770"/>
                <a:gd name="connsiteX52" fmla="*/ 131716 w 810991"/>
                <a:gd name="connsiteY52" fmla="*/ 57543 h 1090770"/>
                <a:gd name="connsiteX53" fmla="*/ 189259 w 810991"/>
                <a:gd name="connsiteY53" fmla="*/ 0 h 10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0991" h="1090770">
                  <a:moveTo>
                    <a:pt x="322863" y="93449"/>
                  </a:moveTo>
                  <a:lnTo>
                    <a:pt x="451556" y="93449"/>
                  </a:lnTo>
                  <a:cubicBezTo>
                    <a:pt x="464595" y="93449"/>
                    <a:pt x="475178" y="104032"/>
                    <a:pt x="475178" y="117071"/>
                  </a:cubicBezTo>
                  <a:cubicBezTo>
                    <a:pt x="475178" y="130110"/>
                    <a:pt x="464595" y="140693"/>
                    <a:pt x="451556" y="140693"/>
                  </a:cubicBezTo>
                  <a:lnTo>
                    <a:pt x="322863" y="140693"/>
                  </a:lnTo>
                  <a:cubicBezTo>
                    <a:pt x="309824" y="140693"/>
                    <a:pt x="299241" y="130110"/>
                    <a:pt x="299241" y="117071"/>
                  </a:cubicBezTo>
                  <a:cubicBezTo>
                    <a:pt x="299241" y="104032"/>
                    <a:pt x="309824" y="93449"/>
                    <a:pt x="322863" y="93449"/>
                  </a:cubicBezTo>
                  <a:close/>
                  <a:moveTo>
                    <a:pt x="189259" y="45638"/>
                  </a:moveTo>
                  <a:cubicBezTo>
                    <a:pt x="182740" y="45638"/>
                    <a:pt x="177354" y="50929"/>
                    <a:pt x="177354" y="57543"/>
                  </a:cubicBezTo>
                  <a:lnTo>
                    <a:pt x="177259" y="57543"/>
                  </a:lnTo>
                  <a:lnTo>
                    <a:pt x="177259" y="188787"/>
                  </a:lnTo>
                  <a:lnTo>
                    <a:pt x="633731" y="188787"/>
                  </a:lnTo>
                  <a:lnTo>
                    <a:pt x="633731" y="57543"/>
                  </a:lnTo>
                  <a:cubicBezTo>
                    <a:pt x="633731" y="51024"/>
                    <a:pt x="628440" y="45638"/>
                    <a:pt x="621826" y="45638"/>
                  </a:cubicBezTo>
                  <a:close/>
                  <a:moveTo>
                    <a:pt x="189259" y="0"/>
                  </a:moveTo>
                  <a:lnTo>
                    <a:pt x="621826" y="0"/>
                  </a:lnTo>
                  <a:cubicBezTo>
                    <a:pt x="653574" y="0"/>
                    <a:pt x="679369" y="25795"/>
                    <a:pt x="679369" y="57543"/>
                  </a:cubicBezTo>
                  <a:lnTo>
                    <a:pt x="679369" y="188787"/>
                  </a:lnTo>
                  <a:lnTo>
                    <a:pt x="760534" y="188787"/>
                  </a:lnTo>
                  <a:cubicBezTo>
                    <a:pt x="788313" y="188787"/>
                    <a:pt x="810991" y="211464"/>
                    <a:pt x="810991" y="239244"/>
                  </a:cubicBezTo>
                  <a:lnTo>
                    <a:pt x="810991" y="1033982"/>
                  </a:lnTo>
                  <a:cubicBezTo>
                    <a:pt x="810991" y="1061762"/>
                    <a:pt x="788313" y="1084439"/>
                    <a:pt x="760534" y="1084439"/>
                  </a:cubicBezTo>
                  <a:lnTo>
                    <a:pt x="518834" y="1084439"/>
                  </a:lnTo>
                  <a:cubicBezTo>
                    <a:pt x="505794" y="1084439"/>
                    <a:pt x="495117" y="1073856"/>
                    <a:pt x="495117" y="1060722"/>
                  </a:cubicBezTo>
                  <a:cubicBezTo>
                    <a:pt x="495117" y="1047588"/>
                    <a:pt x="505700" y="1037006"/>
                    <a:pt x="518834" y="1037006"/>
                  </a:cubicBezTo>
                  <a:lnTo>
                    <a:pt x="760534" y="1037006"/>
                  </a:lnTo>
                  <a:cubicBezTo>
                    <a:pt x="762140" y="1037006"/>
                    <a:pt x="763463" y="1035683"/>
                    <a:pt x="763463" y="1034077"/>
                  </a:cubicBezTo>
                  <a:lnTo>
                    <a:pt x="763463" y="239244"/>
                  </a:lnTo>
                  <a:cubicBezTo>
                    <a:pt x="763463" y="237637"/>
                    <a:pt x="762140" y="236314"/>
                    <a:pt x="760534" y="236314"/>
                  </a:cubicBezTo>
                  <a:lnTo>
                    <a:pt x="50457" y="236314"/>
                  </a:lnTo>
                  <a:cubicBezTo>
                    <a:pt x="48850" y="236314"/>
                    <a:pt x="47527" y="237637"/>
                    <a:pt x="47527" y="239244"/>
                  </a:cubicBezTo>
                  <a:lnTo>
                    <a:pt x="47527" y="1040407"/>
                  </a:lnTo>
                  <a:cubicBezTo>
                    <a:pt x="47527" y="1042014"/>
                    <a:pt x="48850" y="1043337"/>
                    <a:pt x="50457" y="1043337"/>
                  </a:cubicBezTo>
                  <a:lnTo>
                    <a:pt x="273259" y="1043337"/>
                  </a:lnTo>
                  <a:lnTo>
                    <a:pt x="273259" y="813258"/>
                  </a:lnTo>
                  <a:cubicBezTo>
                    <a:pt x="273259" y="785290"/>
                    <a:pt x="296031" y="762518"/>
                    <a:pt x="323999" y="762518"/>
                  </a:cubicBezTo>
                  <a:lnTo>
                    <a:pt x="489731" y="762518"/>
                  </a:lnTo>
                  <a:cubicBezTo>
                    <a:pt x="517794" y="762518"/>
                    <a:pt x="540566" y="785290"/>
                    <a:pt x="540566" y="813258"/>
                  </a:cubicBezTo>
                  <a:lnTo>
                    <a:pt x="540566" y="963022"/>
                  </a:lnTo>
                  <a:cubicBezTo>
                    <a:pt x="540566" y="976156"/>
                    <a:pt x="529889" y="986738"/>
                    <a:pt x="516849" y="986738"/>
                  </a:cubicBezTo>
                  <a:cubicBezTo>
                    <a:pt x="503810" y="986738"/>
                    <a:pt x="493133" y="976156"/>
                    <a:pt x="493133" y="963022"/>
                  </a:cubicBezTo>
                  <a:lnTo>
                    <a:pt x="493133" y="813258"/>
                  </a:lnTo>
                  <a:cubicBezTo>
                    <a:pt x="493133" y="811463"/>
                    <a:pt x="491621" y="809951"/>
                    <a:pt x="489826" y="809951"/>
                  </a:cubicBezTo>
                  <a:lnTo>
                    <a:pt x="324094" y="809951"/>
                  </a:lnTo>
                  <a:cubicBezTo>
                    <a:pt x="322299" y="809951"/>
                    <a:pt x="320787" y="811463"/>
                    <a:pt x="320787" y="813258"/>
                  </a:cubicBezTo>
                  <a:lnTo>
                    <a:pt x="320787" y="1067053"/>
                  </a:lnTo>
                  <a:cubicBezTo>
                    <a:pt x="320787" y="1080187"/>
                    <a:pt x="310204" y="1090770"/>
                    <a:pt x="297070" y="1090770"/>
                  </a:cubicBezTo>
                  <a:lnTo>
                    <a:pt x="50457" y="1090770"/>
                  </a:lnTo>
                  <a:cubicBezTo>
                    <a:pt x="22677" y="1090770"/>
                    <a:pt x="0" y="1068092"/>
                    <a:pt x="0" y="1040313"/>
                  </a:cubicBezTo>
                  <a:lnTo>
                    <a:pt x="0" y="239244"/>
                  </a:lnTo>
                  <a:cubicBezTo>
                    <a:pt x="0" y="211464"/>
                    <a:pt x="22677" y="188787"/>
                    <a:pt x="50457" y="188787"/>
                  </a:cubicBezTo>
                  <a:lnTo>
                    <a:pt x="131716" y="188787"/>
                  </a:lnTo>
                  <a:lnTo>
                    <a:pt x="131716" y="57543"/>
                  </a:lnTo>
                  <a:cubicBezTo>
                    <a:pt x="131716" y="25795"/>
                    <a:pt x="157512" y="0"/>
                    <a:pt x="189259" y="0"/>
                  </a:cubicBezTo>
                  <a:close/>
                </a:path>
              </a:pathLst>
            </a:custGeom>
            <a:solidFill>
              <a:srgbClr val="00175A"/>
            </a:solidFill>
            <a:ln w="9449" cap="flat">
              <a:noFill/>
              <a:prstDash val="solid"/>
              <a:miter/>
            </a:ln>
          </p:spPr>
          <p:txBody>
            <a:bodyPr wrap="square" rtlCol="0" anchor="ctr">
              <a:noAutofit/>
            </a:bodyPr>
            <a:lstStyle/>
            <a:p>
              <a:endParaRPr lang="en-US"/>
            </a:p>
          </p:txBody>
        </p:sp>
      </p:grpSp>
      <p:grpSp>
        <p:nvGrpSpPr>
          <p:cNvPr id="29" name="Group 28">
            <a:extLst>
              <a:ext uri="{FF2B5EF4-FFF2-40B4-BE49-F238E27FC236}">
                <a16:creationId xmlns:a16="http://schemas.microsoft.com/office/drawing/2014/main" id="{21107409-4822-0921-F995-FF76BACC8390}"/>
              </a:ext>
            </a:extLst>
          </p:cNvPr>
          <p:cNvGrpSpPr>
            <a:grpSpLocks noChangeAspect="1"/>
          </p:cNvGrpSpPr>
          <p:nvPr/>
        </p:nvGrpSpPr>
        <p:grpSpPr>
          <a:xfrm>
            <a:off x="7923549" y="2965469"/>
            <a:ext cx="1085950" cy="616251"/>
            <a:chOff x="2769096" y="2533616"/>
            <a:chExt cx="1085950" cy="616251"/>
          </a:xfrm>
        </p:grpSpPr>
        <p:sp>
          <p:nvSpPr>
            <p:cNvPr id="30" name="Freeform 29">
              <a:extLst>
                <a:ext uri="{FF2B5EF4-FFF2-40B4-BE49-F238E27FC236}">
                  <a16:creationId xmlns:a16="http://schemas.microsoft.com/office/drawing/2014/main" id="{48D5D3C2-B68B-D92C-C605-C5FD1C1E0BEB}"/>
                </a:ext>
              </a:extLst>
            </p:cNvPr>
            <p:cNvSpPr/>
            <p:nvPr/>
          </p:nvSpPr>
          <p:spPr>
            <a:xfrm>
              <a:off x="2769096" y="2533616"/>
              <a:ext cx="1085856" cy="569479"/>
            </a:xfrm>
            <a:custGeom>
              <a:avLst/>
              <a:gdLst>
                <a:gd name="connsiteX0" fmla="*/ 795400 w 1085856"/>
                <a:gd name="connsiteY0" fmla="*/ 569479 h 569479"/>
                <a:gd name="connsiteX1" fmla="*/ 667180 w 1085856"/>
                <a:gd name="connsiteY1" fmla="*/ 462708 h 569479"/>
                <a:gd name="connsiteX2" fmla="*/ 400157 w 1085856"/>
                <a:gd name="connsiteY2" fmla="*/ 462708 h 569479"/>
                <a:gd name="connsiteX3" fmla="*/ 271936 w 1085856"/>
                <a:gd name="connsiteY3" fmla="*/ 569479 h 569479"/>
                <a:gd name="connsiteX4" fmla="*/ 143622 w 1085856"/>
                <a:gd name="connsiteY4" fmla="*/ 462708 h 569479"/>
                <a:gd name="connsiteX5" fmla="*/ 98551 w 1085856"/>
                <a:gd name="connsiteY5" fmla="*/ 462708 h 569479"/>
                <a:gd name="connsiteX6" fmla="*/ 0 w 1085856"/>
                <a:gd name="connsiteY6" fmla="*/ 364157 h 569479"/>
                <a:gd name="connsiteX7" fmla="*/ 0 w 1085856"/>
                <a:gd name="connsiteY7" fmla="*/ 270236 h 569479"/>
                <a:gd name="connsiteX8" fmla="*/ 29858 w 1085856"/>
                <a:gd name="connsiteY8" fmla="*/ 187086 h 569479"/>
                <a:gd name="connsiteX9" fmla="*/ 30520 w 1085856"/>
                <a:gd name="connsiteY9" fmla="*/ 186236 h 569479"/>
                <a:gd name="connsiteX10" fmla="*/ 149669 w 1085856"/>
                <a:gd name="connsiteY10" fmla="*/ 54331 h 569479"/>
                <a:gd name="connsiteX11" fmla="*/ 283370 w 1085856"/>
                <a:gd name="connsiteY11" fmla="*/ 94 h 569479"/>
                <a:gd name="connsiteX12" fmla="*/ 306992 w 1085856"/>
                <a:gd name="connsiteY12" fmla="*/ 23717 h 569479"/>
                <a:gd name="connsiteX13" fmla="*/ 283370 w 1085856"/>
                <a:gd name="connsiteY13" fmla="*/ 47339 h 569479"/>
                <a:gd name="connsiteX14" fmla="*/ 185196 w 1085856"/>
                <a:gd name="connsiteY14" fmla="*/ 85512 h 569479"/>
                <a:gd name="connsiteX15" fmla="*/ 65953 w 1085856"/>
                <a:gd name="connsiteY15" fmla="*/ 217511 h 569479"/>
                <a:gd name="connsiteX16" fmla="*/ 47244 w 1085856"/>
                <a:gd name="connsiteY16" fmla="*/ 270236 h 569479"/>
                <a:gd name="connsiteX17" fmla="*/ 47244 w 1085856"/>
                <a:gd name="connsiteY17" fmla="*/ 364157 h 569479"/>
                <a:gd name="connsiteX18" fmla="*/ 98551 w 1085856"/>
                <a:gd name="connsiteY18" fmla="*/ 415464 h 569479"/>
                <a:gd name="connsiteX19" fmla="*/ 164220 w 1085856"/>
                <a:gd name="connsiteY19" fmla="*/ 415464 h 569479"/>
                <a:gd name="connsiteX20" fmla="*/ 188693 w 1085856"/>
                <a:gd name="connsiteY20" fmla="*/ 439936 h 569479"/>
                <a:gd name="connsiteX21" fmla="*/ 271842 w 1085856"/>
                <a:gd name="connsiteY21" fmla="*/ 522235 h 569479"/>
                <a:gd name="connsiteX22" fmla="*/ 354991 w 1085856"/>
                <a:gd name="connsiteY22" fmla="*/ 439936 h 569479"/>
                <a:gd name="connsiteX23" fmla="*/ 379747 w 1085856"/>
                <a:gd name="connsiteY23" fmla="*/ 415464 h 569479"/>
                <a:gd name="connsiteX24" fmla="*/ 687306 w 1085856"/>
                <a:gd name="connsiteY24" fmla="*/ 415464 h 569479"/>
                <a:gd name="connsiteX25" fmla="*/ 712156 w 1085856"/>
                <a:gd name="connsiteY25" fmla="*/ 440031 h 569479"/>
                <a:gd name="connsiteX26" fmla="*/ 795305 w 1085856"/>
                <a:gd name="connsiteY26" fmla="*/ 522235 h 569479"/>
                <a:gd name="connsiteX27" fmla="*/ 878455 w 1085856"/>
                <a:gd name="connsiteY27" fmla="*/ 439369 h 569479"/>
                <a:gd name="connsiteX28" fmla="*/ 878455 w 1085856"/>
                <a:gd name="connsiteY28" fmla="*/ 415842 h 569479"/>
                <a:gd name="connsiteX29" fmla="*/ 902455 w 1085856"/>
                <a:gd name="connsiteY29" fmla="*/ 415464 h 569479"/>
                <a:gd name="connsiteX30" fmla="*/ 990518 w 1085856"/>
                <a:gd name="connsiteY30" fmla="*/ 415464 h 569479"/>
                <a:gd name="connsiteX31" fmla="*/ 1038612 w 1085856"/>
                <a:gd name="connsiteY31" fmla="*/ 367369 h 569479"/>
                <a:gd name="connsiteX32" fmla="*/ 1038612 w 1085856"/>
                <a:gd name="connsiteY32" fmla="*/ 315118 h 569479"/>
                <a:gd name="connsiteX33" fmla="*/ 1003935 w 1085856"/>
                <a:gd name="connsiteY33" fmla="*/ 271370 h 569479"/>
                <a:gd name="connsiteX34" fmla="*/ 825825 w 1085856"/>
                <a:gd name="connsiteY34" fmla="*/ 233480 h 569479"/>
                <a:gd name="connsiteX35" fmla="*/ 781132 w 1085856"/>
                <a:gd name="connsiteY35" fmla="*/ 215716 h 569479"/>
                <a:gd name="connsiteX36" fmla="*/ 778581 w 1085856"/>
                <a:gd name="connsiteY36" fmla="*/ 214015 h 569479"/>
                <a:gd name="connsiteX37" fmla="*/ 579967 w 1085856"/>
                <a:gd name="connsiteY37" fmla="*/ 62457 h 569479"/>
                <a:gd name="connsiteX38" fmla="*/ 522046 w 1085856"/>
                <a:gd name="connsiteY38" fmla="*/ 47244 h 569479"/>
                <a:gd name="connsiteX39" fmla="*/ 377952 w 1085856"/>
                <a:gd name="connsiteY39" fmla="*/ 47244 h 569479"/>
                <a:gd name="connsiteX40" fmla="*/ 354330 w 1085856"/>
                <a:gd name="connsiteY40" fmla="*/ 23622 h 569479"/>
                <a:gd name="connsiteX41" fmla="*/ 377952 w 1085856"/>
                <a:gd name="connsiteY41" fmla="*/ 0 h 569479"/>
                <a:gd name="connsiteX42" fmla="*/ 522046 w 1085856"/>
                <a:gd name="connsiteY42" fmla="*/ 0 h 569479"/>
                <a:gd name="connsiteX43" fmla="*/ 604912 w 1085856"/>
                <a:gd name="connsiteY43" fmla="*/ 22205 h 569479"/>
                <a:gd name="connsiteX44" fmla="*/ 607463 w 1085856"/>
                <a:gd name="connsiteY44" fmla="*/ 23905 h 569479"/>
                <a:gd name="connsiteX45" fmla="*/ 806077 w 1085856"/>
                <a:gd name="connsiteY45" fmla="*/ 175464 h 569479"/>
                <a:gd name="connsiteX46" fmla="*/ 836313 w 1085856"/>
                <a:gd name="connsiteY46" fmla="*/ 187370 h 569479"/>
                <a:gd name="connsiteX47" fmla="*/ 1014234 w 1085856"/>
                <a:gd name="connsiteY47" fmla="*/ 225259 h 569479"/>
                <a:gd name="connsiteX48" fmla="*/ 1085856 w 1085856"/>
                <a:gd name="connsiteY48" fmla="*/ 315118 h 569479"/>
                <a:gd name="connsiteX49" fmla="*/ 1085856 w 1085856"/>
                <a:gd name="connsiteY49" fmla="*/ 367369 h 569479"/>
                <a:gd name="connsiteX50" fmla="*/ 990518 w 1085856"/>
                <a:gd name="connsiteY50" fmla="*/ 462708 h 569479"/>
                <a:gd name="connsiteX51" fmla="*/ 923526 w 1085856"/>
                <a:gd name="connsiteY51" fmla="*/ 462708 h 569479"/>
                <a:gd name="connsiteX52" fmla="*/ 795305 w 1085856"/>
                <a:gd name="connsiteY52" fmla="*/ 569479 h 569479"/>
                <a:gd name="connsiteX53" fmla="*/ 141449 w 1085856"/>
                <a:gd name="connsiteY53" fmla="*/ 440125 h 569479"/>
                <a:gd name="connsiteX54" fmla="*/ 141449 w 1085856"/>
                <a:gd name="connsiteY54" fmla="*/ 440598 h 569479"/>
                <a:gd name="connsiteX55" fmla="*/ 141449 w 1085856"/>
                <a:gd name="connsiteY55" fmla="*/ 440125 h 5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5856" h="569479">
                  <a:moveTo>
                    <a:pt x="795400" y="569479"/>
                  </a:moveTo>
                  <a:cubicBezTo>
                    <a:pt x="731810" y="569479"/>
                    <a:pt x="678329" y="523275"/>
                    <a:pt x="667180" y="462708"/>
                  </a:cubicBezTo>
                  <a:lnTo>
                    <a:pt x="400157" y="462708"/>
                  </a:lnTo>
                  <a:cubicBezTo>
                    <a:pt x="389007" y="523275"/>
                    <a:pt x="335527" y="569479"/>
                    <a:pt x="271936" y="569479"/>
                  </a:cubicBezTo>
                  <a:cubicBezTo>
                    <a:pt x="208346" y="569479"/>
                    <a:pt x="154866" y="523275"/>
                    <a:pt x="143622" y="462708"/>
                  </a:cubicBezTo>
                  <a:lnTo>
                    <a:pt x="98551" y="462708"/>
                  </a:lnTo>
                  <a:cubicBezTo>
                    <a:pt x="44220" y="462708"/>
                    <a:pt x="0" y="418487"/>
                    <a:pt x="0" y="364157"/>
                  </a:cubicBezTo>
                  <a:lnTo>
                    <a:pt x="0" y="270236"/>
                  </a:lnTo>
                  <a:cubicBezTo>
                    <a:pt x="0" y="240000"/>
                    <a:pt x="10583" y="210425"/>
                    <a:pt x="29858" y="187086"/>
                  </a:cubicBezTo>
                  <a:lnTo>
                    <a:pt x="30520" y="186236"/>
                  </a:lnTo>
                  <a:lnTo>
                    <a:pt x="149669" y="54331"/>
                  </a:lnTo>
                  <a:cubicBezTo>
                    <a:pt x="190677" y="6331"/>
                    <a:pt x="242645" y="94"/>
                    <a:pt x="283370" y="94"/>
                  </a:cubicBezTo>
                  <a:cubicBezTo>
                    <a:pt x="296409" y="94"/>
                    <a:pt x="306992" y="10677"/>
                    <a:pt x="306992" y="23717"/>
                  </a:cubicBezTo>
                  <a:cubicBezTo>
                    <a:pt x="306992" y="36756"/>
                    <a:pt x="296409" y="47339"/>
                    <a:pt x="283370" y="47339"/>
                  </a:cubicBezTo>
                  <a:cubicBezTo>
                    <a:pt x="236787" y="47339"/>
                    <a:pt x="208346" y="58394"/>
                    <a:pt x="185196" y="85512"/>
                  </a:cubicBezTo>
                  <a:lnTo>
                    <a:pt x="65953" y="217511"/>
                  </a:lnTo>
                  <a:cubicBezTo>
                    <a:pt x="53858" y="232346"/>
                    <a:pt x="47244" y="251055"/>
                    <a:pt x="47244" y="270236"/>
                  </a:cubicBezTo>
                  <a:lnTo>
                    <a:pt x="47244" y="364157"/>
                  </a:lnTo>
                  <a:cubicBezTo>
                    <a:pt x="47244" y="392409"/>
                    <a:pt x="70299" y="415464"/>
                    <a:pt x="98551" y="415464"/>
                  </a:cubicBezTo>
                  <a:lnTo>
                    <a:pt x="164220" y="415464"/>
                  </a:lnTo>
                  <a:cubicBezTo>
                    <a:pt x="177732" y="415464"/>
                    <a:pt x="188693" y="426424"/>
                    <a:pt x="188693" y="439936"/>
                  </a:cubicBezTo>
                  <a:cubicBezTo>
                    <a:pt x="189071" y="485290"/>
                    <a:pt x="226393" y="522235"/>
                    <a:pt x="271842" y="522235"/>
                  </a:cubicBezTo>
                  <a:cubicBezTo>
                    <a:pt x="317291" y="522235"/>
                    <a:pt x="354519" y="485290"/>
                    <a:pt x="354991" y="439936"/>
                  </a:cubicBezTo>
                  <a:cubicBezTo>
                    <a:pt x="355180" y="426424"/>
                    <a:pt x="366330" y="415464"/>
                    <a:pt x="379747" y="415464"/>
                  </a:cubicBezTo>
                  <a:lnTo>
                    <a:pt x="687306" y="415464"/>
                  </a:lnTo>
                  <a:cubicBezTo>
                    <a:pt x="700817" y="415464"/>
                    <a:pt x="711967" y="426519"/>
                    <a:pt x="712156" y="440031"/>
                  </a:cubicBezTo>
                  <a:cubicBezTo>
                    <a:pt x="712628" y="485385"/>
                    <a:pt x="749951" y="522235"/>
                    <a:pt x="795305" y="522235"/>
                  </a:cubicBezTo>
                  <a:cubicBezTo>
                    <a:pt x="840660" y="522235"/>
                    <a:pt x="878360" y="485007"/>
                    <a:pt x="878455" y="439369"/>
                  </a:cubicBezTo>
                  <a:lnTo>
                    <a:pt x="878455" y="415842"/>
                  </a:lnTo>
                  <a:cubicBezTo>
                    <a:pt x="878455" y="415842"/>
                    <a:pt x="902455" y="415464"/>
                    <a:pt x="902455" y="415464"/>
                  </a:cubicBezTo>
                  <a:lnTo>
                    <a:pt x="990518" y="415464"/>
                  </a:lnTo>
                  <a:cubicBezTo>
                    <a:pt x="1017069" y="415464"/>
                    <a:pt x="1038612" y="393921"/>
                    <a:pt x="1038612" y="367369"/>
                  </a:cubicBezTo>
                  <a:lnTo>
                    <a:pt x="1038612" y="315118"/>
                  </a:lnTo>
                  <a:cubicBezTo>
                    <a:pt x="1038612" y="294141"/>
                    <a:pt x="1024344" y="276188"/>
                    <a:pt x="1003935" y="271370"/>
                  </a:cubicBezTo>
                  <a:lnTo>
                    <a:pt x="825825" y="233480"/>
                  </a:lnTo>
                  <a:cubicBezTo>
                    <a:pt x="809762" y="229606"/>
                    <a:pt x="794928" y="223653"/>
                    <a:pt x="781132" y="215716"/>
                  </a:cubicBezTo>
                  <a:lnTo>
                    <a:pt x="778581" y="214015"/>
                  </a:lnTo>
                  <a:lnTo>
                    <a:pt x="579967" y="62457"/>
                  </a:lnTo>
                  <a:cubicBezTo>
                    <a:pt x="562298" y="52535"/>
                    <a:pt x="542267" y="47244"/>
                    <a:pt x="522046" y="47244"/>
                  </a:cubicBezTo>
                  <a:lnTo>
                    <a:pt x="377952" y="47244"/>
                  </a:lnTo>
                  <a:cubicBezTo>
                    <a:pt x="364913" y="47244"/>
                    <a:pt x="354330" y="36661"/>
                    <a:pt x="354330" y="23622"/>
                  </a:cubicBezTo>
                  <a:cubicBezTo>
                    <a:pt x="354330" y="10583"/>
                    <a:pt x="364913" y="0"/>
                    <a:pt x="377952" y="0"/>
                  </a:cubicBezTo>
                  <a:lnTo>
                    <a:pt x="522046" y="0"/>
                  </a:lnTo>
                  <a:cubicBezTo>
                    <a:pt x="551054" y="0"/>
                    <a:pt x="579778" y="7654"/>
                    <a:pt x="604912" y="22205"/>
                  </a:cubicBezTo>
                  <a:lnTo>
                    <a:pt x="607463" y="23905"/>
                  </a:lnTo>
                  <a:lnTo>
                    <a:pt x="806077" y="175464"/>
                  </a:lnTo>
                  <a:cubicBezTo>
                    <a:pt x="815526" y="180756"/>
                    <a:pt x="825731" y="184819"/>
                    <a:pt x="836313" y="187370"/>
                  </a:cubicBezTo>
                  <a:lnTo>
                    <a:pt x="1014234" y="225259"/>
                  </a:lnTo>
                  <a:cubicBezTo>
                    <a:pt x="1056565" y="235181"/>
                    <a:pt x="1085856" y="272031"/>
                    <a:pt x="1085856" y="315118"/>
                  </a:cubicBezTo>
                  <a:lnTo>
                    <a:pt x="1085856" y="367369"/>
                  </a:lnTo>
                  <a:cubicBezTo>
                    <a:pt x="1085856" y="419905"/>
                    <a:pt x="1043053" y="462708"/>
                    <a:pt x="990518" y="462708"/>
                  </a:cubicBezTo>
                  <a:lnTo>
                    <a:pt x="923526" y="462708"/>
                  </a:lnTo>
                  <a:cubicBezTo>
                    <a:pt x="912376" y="523369"/>
                    <a:pt x="858990" y="569479"/>
                    <a:pt x="795305" y="569479"/>
                  </a:cubicBezTo>
                  <a:close/>
                  <a:moveTo>
                    <a:pt x="141449" y="440125"/>
                  </a:moveTo>
                  <a:cubicBezTo>
                    <a:pt x="141449" y="440125"/>
                    <a:pt x="141449" y="440409"/>
                    <a:pt x="141449" y="440598"/>
                  </a:cubicBezTo>
                  <a:cubicBezTo>
                    <a:pt x="141449" y="440409"/>
                    <a:pt x="141449" y="440314"/>
                    <a:pt x="141449" y="440125"/>
                  </a:cubicBezTo>
                  <a:close/>
                </a:path>
              </a:pathLst>
            </a:custGeom>
            <a:solidFill>
              <a:srgbClr val="00175A"/>
            </a:solidFill>
            <a:ln w="944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5427573-4608-5451-44CB-C3BD562C4CBC}"/>
                </a:ext>
              </a:extLst>
            </p:cNvPr>
            <p:cNvSpPr/>
            <p:nvPr/>
          </p:nvSpPr>
          <p:spPr>
            <a:xfrm>
              <a:off x="2769096" y="3102623"/>
              <a:ext cx="1085950" cy="47244"/>
            </a:xfrm>
            <a:custGeom>
              <a:avLst/>
              <a:gdLst>
                <a:gd name="connsiteX0" fmla="*/ 1062423 w 1085950"/>
                <a:gd name="connsiteY0" fmla="*/ 47244 h 47244"/>
                <a:gd name="connsiteX1" fmla="*/ 23622 w 1085950"/>
                <a:gd name="connsiteY1" fmla="*/ 47244 h 47244"/>
                <a:gd name="connsiteX2" fmla="*/ 0 w 1085950"/>
                <a:gd name="connsiteY2" fmla="*/ 23622 h 47244"/>
                <a:gd name="connsiteX3" fmla="*/ 23622 w 1085950"/>
                <a:gd name="connsiteY3" fmla="*/ 0 h 47244"/>
                <a:gd name="connsiteX4" fmla="*/ 1062329 w 1085950"/>
                <a:gd name="connsiteY4" fmla="*/ 0 h 47244"/>
                <a:gd name="connsiteX5" fmla="*/ 1085951 w 1085950"/>
                <a:gd name="connsiteY5" fmla="*/ 23622 h 47244"/>
                <a:gd name="connsiteX6" fmla="*/ 1062329 w 1085950"/>
                <a:gd name="connsiteY6" fmla="*/ 47244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50" h="47244">
                  <a:moveTo>
                    <a:pt x="1062423" y="47244"/>
                  </a:moveTo>
                  <a:lnTo>
                    <a:pt x="23622" y="47244"/>
                  </a:lnTo>
                  <a:cubicBezTo>
                    <a:pt x="10583" y="47244"/>
                    <a:pt x="0" y="36661"/>
                    <a:pt x="0" y="23622"/>
                  </a:cubicBezTo>
                  <a:cubicBezTo>
                    <a:pt x="0" y="10583"/>
                    <a:pt x="10583" y="0"/>
                    <a:pt x="23622" y="0"/>
                  </a:cubicBezTo>
                  <a:lnTo>
                    <a:pt x="1062329" y="0"/>
                  </a:lnTo>
                  <a:cubicBezTo>
                    <a:pt x="1075368" y="0"/>
                    <a:pt x="1085951" y="10583"/>
                    <a:pt x="1085951" y="23622"/>
                  </a:cubicBezTo>
                  <a:cubicBezTo>
                    <a:pt x="1085951" y="36661"/>
                    <a:pt x="1075368" y="47244"/>
                    <a:pt x="1062329" y="47244"/>
                  </a:cubicBezTo>
                  <a:close/>
                </a:path>
              </a:pathLst>
            </a:custGeom>
            <a:solidFill>
              <a:srgbClr val="006FCF"/>
            </a:solidFill>
            <a:ln w="9449"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C7DE861F-C27C-5F0F-7AFC-FA02ECD55437}"/>
              </a:ext>
            </a:extLst>
          </p:cNvPr>
          <p:cNvGrpSpPr>
            <a:grpSpLocks noChangeAspect="1"/>
          </p:cNvGrpSpPr>
          <p:nvPr/>
        </p:nvGrpSpPr>
        <p:grpSpPr>
          <a:xfrm>
            <a:off x="10294832" y="2910949"/>
            <a:ext cx="1084438" cy="725290"/>
            <a:chOff x="8309085" y="2484955"/>
            <a:chExt cx="1084438" cy="725290"/>
          </a:xfrm>
        </p:grpSpPr>
        <p:sp>
          <p:nvSpPr>
            <p:cNvPr id="33" name="Freeform 32">
              <a:extLst>
                <a:ext uri="{FF2B5EF4-FFF2-40B4-BE49-F238E27FC236}">
                  <a16:creationId xmlns:a16="http://schemas.microsoft.com/office/drawing/2014/main" id="{3C538C9C-6008-A5AF-041A-FF2B32FFE8F7}"/>
                </a:ext>
              </a:extLst>
            </p:cNvPr>
            <p:cNvSpPr/>
            <p:nvPr/>
          </p:nvSpPr>
          <p:spPr>
            <a:xfrm>
              <a:off x="8309085" y="3163001"/>
              <a:ext cx="1084438" cy="47244"/>
            </a:xfrm>
            <a:custGeom>
              <a:avLst/>
              <a:gdLst>
                <a:gd name="connsiteX0" fmla="*/ 1060911 w 1084438"/>
                <a:gd name="connsiteY0" fmla="*/ 47244 h 47244"/>
                <a:gd name="connsiteX1" fmla="*/ 23622 w 1084438"/>
                <a:gd name="connsiteY1" fmla="*/ 47244 h 47244"/>
                <a:gd name="connsiteX2" fmla="*/ 0 w 1084438"/>
                <a:gd name="connsiteY2" fmla="*/ 23622 h 47244"/>
                <a:gd name="connsiteX3" fmla="*/ 23622 w 1084438"/>
                <a:gd name="connsiteY3" fmla="*/ 0 h 47244"/>
                <a:gd name="connsiteX4" fmla="*/ 1060817 w 1084438"/>
                <a:gd name="connsiteY4" fmla="*/ 0 h 47244"/>
                <a:gd name="connsiteX5" fmla="*/ 1084439 w 1084438"/>
                <a:gd name="connsiteY5" fmla="*/ 23622 h 47244"/>
                <a:gd name="connsiteX6" fmla="*/ 1060817 w 1084438"/>
                <a:gd name="connsiteY6" fmla="*/ 47244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38" h="47244">
                  <a:moveTo>
                    <a:pt x="1060911" y="47244"/>
                  </a:moveTo>
                  <a:lnTo>
                    <a:pt x="23622" y="47244"/>
                  </a:lnTo>
                  <a:cubicBezTo>
                    <a:pt x="10583" y="47244"/>
                    <a:pt x="0" y="36661"/>
                    <a:pt x="0" y="23622"/>
                  </a:cubicBezTo>
                  <a:cubicBezTo>
                    <a:pt x="0" y="10583"/>
                    <a:pt x="10583" y="0"/>
                    <a:pt x="23622" y="0"/>
                  </a:cubicBezTo>
                  <a:lnTo>
                    <a:pt x="1060817" y="0"/>
                  </a:lnTo>
                  <a:cubicBezTo>
                    <a:pt x="1073856" y="0"/>
                    <a:pt x="1084439" y="10583"/>
                    <a:pt x="1084439" y="23622"/>
                  </a:cubicBezTo>
                  <a:cubicBezTo>
                    <a:pt x="1084439" y="36661"/>
                    <a:pt x="1073856" y="47244"/>
                    <a:pt x="1060817" y="47244"/>
                  </a:cubicBezTo>
                  <a:close/>
                </a:path>
              </a:pathLst>
            </a:custGeom>
            <a:solidFill>
              <a:srgbClr val="006FCF"/>
            </a:solidFill>
            <a:ln w="944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C08418E-9A7D-1B7B-5967-D82C238EC5B7}"/>
                </a:ext>
              </a:extLst>
            </p:cNvPr>
            <p:cNvSpPr/>
            <p:nvPr/>
          </p:nvSpPr>
          <p:spPr>
            <a:xfrm>
              <a:off x="8309746" y="2484955"/>
              <a:ext cx="1083713" cy="591778"/>
            </a:xfrm>
            <a:custGeom>
              <a:avLst/>
              <a:gdLst>
                <a:gd name="connsiteX0" fmla="*/ 1075557 w 1083713"/>
                <a:gd name="connsiteY0" fmla="*/ 394865 h 591778"/>
                <a:gd name="connsiteX1" fmla="*/ 1014140 w 1083713"/>
                <a:gd name="connsiteY1" fmla="*/ 297543 h 591778"/>
                <a:gd name="connsiteX2" fmla="*/ 1010266 w 1083713"/>
                <a:gd name="connsiteY2" fmla="*/ 293291 h 591778"/>
                <a:gd name="connsiteX3" fmla="*/ 689857 w 1083713"/>
                <a:gd name="connsiteY3" fmla="*/ 79370 h 591778"/>
                <a:gd name="connsiteX4" fmla="*/ 472251 w 1083713"/>
                <a:gd name="connsiteY4" fmla="*/ 11622 h 591778"/>
                <a:gd name="connsiteX5" fmla="*/ 469416 w 1083713"/>
                <a:gd name="connsiteY5" fmla="*/ 11150 h 591778"/>
                <a:gd name="connsiteX6" fmla="*/ 334488 w 1083713"/>
                <a:gd name="connsiteY6" fmla="*/ 0 h 591778"/>
                <a:gd name="connsiteX7" fmla="*/ 211842 w 1083713"/>
                <a:gd name="connsiteY7" fmla="*/ 0 h 591778"/>
                <a:gd name="connsiteX8" fmla="*/ 188220 w 1083713"/>
                <a:gd name="connsiteY8" fmla="*/ 23622 h 591778"/>
                <a:gd name="connsiteX9" fmla="*/ 211842 w 1083713"/>
                <a:gd name="connsiteY9" fmla="*/ 47244 h 591778"/>
                <a:gd name="connsiteX10" fmla="*/ 334488 w 1083713"/>
                <a:gd name="connsiteY10" fmla="*/ 47244 h 591778"/>
                <a:gd name="connsiteX11" fmla="*/ 443054 w 1083713"/>
                <a:gd name="connsiteY11" fmla="*/ 54898 h 591778"/>
                <a:gd name="connsiteX12" fmla="*/ 443054 w 1083713"/>
                <a:gd name="connsiteY12" fmla="*/ 289322 h 591778"/>
                <a:gd name="connsiteX13" fmla="*/ 488314 w 1083713"/>
                <a:gd name="connsiteY13" fmla="*/ 334582 h 591778"/>
                <a:gd name="connsiteX14" fmla="*/ 984282 w 1083713"/>
                <a:gd name="connsiteY14" fmla="*/ 334582 h 591778"/>
                <a:gd name="connsiteX15" fmla="*/ 1031242 w 1083713"/>
                <a:gd name="connsiteY15" fmla="*/ 411212 h 591778"/>
                <a:gd name="connsiteX16" fmla="*/ 1022927 w 1083713"/>
                <a:gd name="connsiteY16" fmla="*/ 488314 h 591778"/>
                <a:gd name="connsiteX17" fmla="*/ 922014 w 1083713"/>
                <a:gd name="connsiteY17" fmla="*/ 544534 h 591778"/>
                <a:gd name="connsiteX18" fmla="*/ 23622 w 1083713"/>
                <a:gd name="connsiteY18" fmla="*/ 544534 h 591778"/>
                <a:gd name="connsiteX19" fmla="*/ 0 w 1083713"/>
                <a:gd name="connsiteY19" fmla="*/ 568156 h 591778"/>
                <a:gd name="connsiteX20" fmla="*/ 23622 w 1083713"/>
                <a:gd name="connsiteY20" fmla="*/ 591778 h 591778"/>
                <a:gd name="connsiteX21" fmla="*/ 922014 w 1083713"/>
                <a:gd name="connsiteY21" fmla="*/ 591778 h 591778"/>
                <a:gd name="connsiteX22" fmla="*/ 1063085 w 1083713"/>
                <a:gd name="connsiteY22" fmla="*/ 513164 h 591778"/>
                <a:gd name="connsiteX23" fmla="*/ 1075557 w 1083713"/>
                <a:gd name="connsiteY23" fmla="*/ 394676 h 591778"/>
                <a:gd name="connsiteX24" fmla="*/ 490393 w 1083713"/>
                <a:gd name="connsiteY24" fmla="*/ 63212 h 591778"/>
                <a:gd name="connsiteX25" fmla="*/ 669920 w 1083713"/>
                <a:gd name="connsiteY25" fmla="*/ 122267 h 591778"/>
                <a:gd name="connsiteX26" fmla="*/ 937604 w 1083713"/>
                <a:gd name="connsiteY26" fmla="*/ 287433 h 591778"/>
                <a:gd name="connsiteX27" fmla="*/ 490487 w 1083713"/>
                <a:gd name="connsiteY27" fmla="*/ 287433 h 591778"/>
                <a:gd name="connsiteX28" fmla="*/ 490487 w 1083713"/>
                <a:gd name="connsiteY28" fmla="*/ 63118 h 591778"/>
                <a:gd name="connsiteX29" fmla="*/ 0 w 1083713"/>
                <a:gd name="connsiteY29" fmla="*/ 23811 h 591778"/>
                <a:gd name="connsiteX30" fmla="*/ 23622 w 1083713"/>
                <a:gd name="connsiteY30" fmla="*/ 189 h 591778"/>
                <a:gd name="connsiteX31" fmla="*/ 117921 w 1083713"/>
                <a:gd name="connsiteY31" fmla="*/ 189 h 591778"/>
                <a:gd name="connsiteX32" fmla="*/ 141543 w 1083713"/>
                <a:gd name="connsiteY32" fmla="*/ 23811 h 591778"/>
                <a:gd name="connsiteX33" fmla="*/ 117921 w 1083713"/>
                <a:gd name="connsiteY33" fmla="*/ 47433 h 591778"/>
                <a:gd name="connsiteX34" fmla="*/ 23622 w 1083713"/>
                <a:gd name="connsiteY34" fmla="*/ 47433 h 591778"/>
                <a:gd name="connsiteX35" fmla="*/ 0 w 1083713"/>
                <a:gd name="connsiteY35" fmla="*/ 23811 h 59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13" h="591778">
                  <a:moveTo>
                    <a:pt x="1075557" y="394865"/>
                  </a:moveTo>
                  <a:cubicBezTo>
                    <a:pt x="1062896" y="360850"/>
                    <a:pt x="1041447" y="328346"/>
                    <a:pt x="1014140" y="297543"/>
                  </a:cubicBezTo>
                  <a:cubicBezTo>
                    <a:pt x="1013006" y="295936"/>
                    <a:pt x="1011683" y="294614"/>
                    <a:pt x="1010266" y="293291"/>
                  </a:cubicBezTo>
                  <a:cubicBezTo>
                    <a:pt x="929101" y="204283"/>
                    <a:pt x="798991" y="130582"/>
                    <a:pt x="689857" y="79370"/>
                  </a:cubicBezTo>
                  <a:cubicBezTo>
                    <a:pt x="620975" y="47055"/>
                    <a:pt x="547369" y="24283"/>
                    <a:pt x="472251" y="11622"/>
                  </a:cubicBezTo>
                  <a:cubicBezTo>
                    <a:pt x="471306" y="11433"/>
                    <a:pt x="470361" y="11244"/>
                    <a:pt x="469416" y="11150"/>
                  </a:cubicBezTo>
                  <a:cubicBezTo>
                    <a:pt x="424724" y="3780"/>
                    <a:pt x="379558" y="0"/>
                    <a:pt x="334488" y="0"/>
                  </a:cubicBezTo>
                  <a:lnTo>
                    <a:pt x="211842" y="0"/>
                  </a:lnTo>
                  <a:cubicBezTo>
                    <a:pt x="198803" y="0"/>
                    <a:pt x="188220" y="10583"/>
                    <a:pt x="188220" y="23622"/>
                  </a:cubicBezTo>
                  <a:cubicBezTo>
                    <a:pt x="188220" y="36661"/>
                    <a:pt x="198803" y="47244"/>
                    <a:pt x="211842" y="47244"/>
                  </a:cubicBezTo>
                  <a:lnTo>
                    <a:pt x="334488" y="47244"/>
                  </a:lnTo>
                  <a:cubicBezTo>
                    <a:pt x="370676" y="47244"/>
                    <a:pt x="406960" y="49795"/>
                    <a:pt x="443054" y="54898"/>
                  </a:cubicBezTo>
                  <a:lnTo>
                    <a:pt x="443054" y="289322"/>
                  </a:lnTo>
                  <a:cubicBezTo>
                    <a:pt x="443054" y="314267"/>
                    <a:pt x="463369" y="334582"/>
                    <a:pt x="488314" y="334582"/>
                  </a:cubicBezTo>
                  <a:lnTo>
                    <a:pt x="984282" y="334582"/>
                  </a:lnTo>
                  <a:cubicBezTo>
                    <a:pt x="1005163" y="359243"/>
                    <a:pt x="1021415" y="384850"/>
                    <a:pt x="1031242" y="411212"/>
                  </a:cubicBezTo>
                  <a:cubicBezTo>
                    <a:pt x="1040502" y="436157"/>
                    <a:pt x="1037384" y="464975"/>
                    <a:pt x="1022927" y="488314"/>
                  </a:cubicBezTo>
                  <a:cubicBezTo>
                    <a:pt x="1001100" y="523558"/>
                    <a:pt x="963400" y="544534"/>
                    <a:pt x="922014" y="544534"/>
                  </a:cubicBezTo>
                  <a:lnTo>
                    <a:pt x="23622" y="544534"/>
                  </a:lnTo>
                  <a:cubicBezTo>
                    <a:pt x="10583" y="544534"/>
                    <a:pt x="0" y="555117"/>
                    <a:pt x="0" y="568156"/>
                  </a:cubicBezTo>
                  <a:cubicBezTo>
                    <a:pt x="0" y="581196"/>
                    <a:pt x="10583" y="591778"/>
                    <a:pt x="23622" y="591778"/>
                  </a:cubicBezTo>
                  <a:lnTo>
                    <a:pt x="922014" y="591778"/>
                  </a:lnTo>
                  <a:cubicBezTo>
                    <a:pt x="979935" y="591778"/>
                    <a:pt x="1032659" y="562393"/>
                    <a:pt x="1063085" y="513164"/>
                  </a:cubicBezTo>
                  <a:cubicBezTo>
                    <a:pt x="1085195" y="477448"/>
                    <a:pt x="1089825" y="433227"/>
                    <a:pt x="1075557" y="394676"/>
                  </a:cubicBezTo>
                  <a:close/>
                  <a:moveTo>
                    <a:pt x="490393" y="63212"/>
                  </a:moveTo>
                  <a:cubicBezTo>
                    <a:pt x="552282" y="75685"/>
                    <a:pt x="612849" y="95527"/>
                    <a:pt x="669920" y="122267"/>
                  </a:cubicBezTo>
                  <a:cubicBezTo>
                    <a:pt x="758833" y="164031"/>
                    <a:pt x="862392" y="220913"/>
                    <a:pt x="937604" y="287433"/>
                  </a:cubicBezTo>
                  <a:lnTo>
                    <a:pt x="490487" y="287433"/>
                  </a:lnTo>
                  <a:lnTo>
                    <a:pt x="490487" y="63118"/>
                  </a:lnTo>
                  <a:close/>
                  <a:moveTo>
                    <a:pt x="0" y="23811"/>
                  </a:moveTo>
                  <a:cubicBezTo>
                    <a:pt x="0" y="10772"/>
                    <a:pt x="10583" y="189"/>
                    <a:pt x="23622" y="189"/>
                  </a:cubicBezTo>
                  <a:lnTo>
                    <a:pt x="117921" y="189"/>
                  </a:lnTo>
                  <a:cubicBezTo>
                    <a:pt x="130960" y="189"/>
                    <a:pt x="141543" y="10772"/>
                    <a:pt x="141543" y="23811"/>
                  </a:cubicBezTo>
                  <a:cubicBezTo>
                    <a:pt x="141543" y="36850"/>
                    <a:pt x="130960" y="47433"/>
                    <a:pt x="117921" y="47433"/>
                  </a:cubicBezTo>
                  <a:lnTo>
                    <a:pt x="23622" y="47433"/>
                  </a:lnTo>
                  <a:cubicBezTo>
                    <a:pt x="10583" y="47433"/>
                    <a:pt x="0" y="36850"/>
                    <a:pt x="0" y="23811"/>
                  </a:cubicBezTo>
                  <a:close/>
                </a:path>
              </a:pathLst>
            </a:custGeom>
            <a:solidFill>
              <a:srgbClr val="00175A"/>
            </a:solidFill>
            <a:ln w="9449" cap="flat">
              <a:noFill/>
              <a:prstDash val="solid"/>
              <a:miter/>
            </a:ln>
          </p:spPr>
          <p:txBody>
            <a:bodyPr rtlCol="0" anchor="ctr"/>
            <a:lstStyle/>
            <a:p>
              <a:endParaRPr lang="en-US"/>
            </a:p>
          </p:txBody>
        </p:sp>
      </p:grpSp>
      <p:sp>
        <p:nvSpPr>
          <p:cNvPr id="36" name="Text Placeholder 2">
            <a:extLst>
              <a:ext uri="{FF2B5EF4-FFF2-40B4-BE49-F238E27FC236}">
                <a16:creationId xmlns:a16="http://schemas.microsoft.com/office/drawing/2014/main" id="{3E3DC5B5-5B35-9239-E714-298E3C24B4BF}"/>
              </a:ext>
            </a:extLst>
          </p:cNvPr>
          <p:cNvSpPr txBox="1">
            <a:spLocks/>
          </p:cNvSpPr>
          <p:nvPr/>
        </p:nvSpPr>
        <p:spPr>
          <a:xfrm>
            <a:off x="575469" y="5642187"/>
            <a:ext cx="11041063" cy="307509"/>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0"/>
              </a:spcBef>
              <a:spcAft>
                <a:spcPts val="0"/>
              </a:spcAft>
              <a:buClrTx/>
              <a:buFont typeface="Arial" panose="020B0604020202020204" pitchFamily="34" charset="0"/>
              <a:buNone/>
              <a:tabLst/>
              <a:defRPr sz="2000" b="0" i="0" kern="1200">
                <a:solidFill>
                  <a:schemeClr val="tx1"/>
                </a:solidFill>
                <a:latin typeface="Arial" panose="020B0604020202020204" pitchFamily="34" charset="0"/>
                <a:ea typeface="+mn-ea"/>
                <a:cs typeface="+mn-cs"/>
              </a:defRPr>
            </a:lvl1pPr>
            <a:lvl2pPr marL="361950" indent="-182563"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533400" indent="-182563"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15963" indent="-182563"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896938" indent="-180975"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US" sz="1600" dirty="0">
                <a:highlight>
                  <a:srgbClr val="C0C0C0"/>
                </a:highlight>
                <a:latin typeface="+mn-lt"/>
              </a:rPr>
              <a:t>Enter your key message / citation / next steps here</a:t>
            </a:r>
          </a:p>
        </p:txBody>
      </p:sp>
    </p:spTree>
    <p:extLst>
      <p:ext uri="{BB962C8B-B14F-4D97-AF65-F5344CB8AC3E}">
        <p14:creationId xmlns:p14="http://schemas.microsoft.com/office/powerpoint/2010/main" val="173533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2D99-5A15-8AE8-F0DE-AED3DCE105B9}"/>
              </a:ext>
            </a:extLst>
          </p:cNvPr>
          <p:cNvSpPr>
            <a:spLocks noGrp="1"/>
          </p:cNvSpPr>
          <p:nvPr>
            <p:ph type="title"/>
          </p:nvPr>
        </p:nvSpPr>
        <p:spPr/>
        <p:txBody>
          <a:bodyPr/>
          <a:lstStyle/>
          <a:p>
            <a:r>
              <a:rPr lang="en-US" dirty="0">
                <a:latin typeface="+mj-lt"/>
              </a:rPr>
              <a:t>Policy compliance leads to savings</a:t>
            </a:r>
          </a:p>
        </p:txBody>
      </p:sp>
      <p:sp>
        <p:nvSpPr>
          <p:cNvPr id="4" name="Slide Number Placeholder 3">
            <a:extLst>
              <a:ext uri="{FF2B5EF4-FFF2-40B4-BE49-F238E27FC236}">
                <a16:creationId xmlns:a16="http://schemas.microsoft.com/office/drawing/2014/main" id="{4ED0848E-ED88-AEAA-EBB4-9A66C0921EDA}"/>
              </a:ext>
            </a:extLst>
          </p:cNvPr>
          <p:cNvSpPr>
            <a:spLocks noGrp="1"/>
          </p:cNvSpPr>
          <p:nvPr>
            <p:ph type="sldNum" sz="quarter" idx="13"/>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5</a:t>
            </a:fld>
            <a:endParaRPr lang="en-US" dirty="0">
              <a:latin typeface="Arial" panose="020B0604020202020204" pitchFamily="34" charset="0"/>
            </a:endParaRPr>
          </a:p>
        </p:txBody>
      </p:sp>
      <p:sp>
        <p:nvSpPr>
          <p:cNvPr id="7" name="Text Placeholder 6">
            <a:extLst>
              <a:ext uri="{FF2B5EF4-FFF2-40B4-BE49-F238E27FC236}">
                <a16:creationId xmlns:a16="http://schemas.microsoft.com/office/drawing/2014/main" id="{9AA7AE80-AEA7-E366-7E24-50F5B3B7EA47}"/>
              </a:ext>
            </a:extLst>
          </p:cNvPr>
          <p:cNvSpPr>
            <a:spLocks noGrp="1"/>
          </p:cNvSpPr>
          <p:nvPr>
            <p:ph type="body" sz="quarter" idx="14"/>
          </p:nvPr>
        </p:nvSpPr>
        <p:spPr/>
        <p:txBody>
          <a:bodyPr/>
          <a:lstStyle/>
          <a:p>
            <a:r>
              <a:rPr lang="en-US" sz="2200" dirty="0">
                <a:latin typeface="+mn-lt"/>
              </a:rPr>
              <a:t>The higher these percentages, the more potential we have to save.</a:t>
            </a:r>
          </a:p>
        </p:txBody>
      </p:sp>
      <p:sp>
        <p:nvSpPr>
          <p:cNvPr id="6" name="Rounded Rectangle 5">
            <a:extLst>
              <a:ext uri="{FF2B5EF4-FFF2-40B4-BE49-F238E27FC236}">
                <a16:creationId xmlns:a16="http://schemas.microsoft.com/office/drawing/2014/main" id="{41254D6C-1B09-1F44-218F-40220853B5FE}"/>
              </a:ext>
            </a:extLst>
          </p:cNvPr>
          <p:cNvSpPr/>
          <p:nvPr/>
        </p:nvSpPr>
        <p:spPr>
          <a:xfrm>
            <a:off x="8284464" y="128016"/>
            <a:ext cx="200856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900" dirty="0">
                <a:solidFill>
                  <a:schemeClr val="bg1"/>
                </a:solidFill>
              </a:rPr>
              <a:t>Savings and Lost Savings are located on Savings Summary dashboard.</a:t>
            </a:r>
          </a:p>
          <a:p>
            <a:pPr>
              <a:spcAft>
                <a:spcPts val="300"/>
              </a:spcAft>
            </a:pPr>
            <a:r>
              <a:rPr lang="en-US" sz="900" b="1" dirty="0">
                <a:solidFill>
                  <a:schemeClr val="bg1"/>
                </a:solidFill>
              </a:rPr>
              <a:t>Tip: </a:t>
            </a:r>
            <a:r>
              <a:rPr lang="en-US" sz="900" dirty="0">
                <a:solidFill>
                  <a:schemeClr val="bg1"/>
                </a:solidFill>
              </a:rPr>
              <a:t>Look deeper into your data to identify source for lost savings.</a:t>
            </a:r>
          </a:p>
        </p:txBody>
      </p:sp>
      <p:grpSp>
        <p:nvGrpSpPr>
          <p:cNvPr id="16" name="Group 15">
            <a:extLst>
              <a:ext uri="{FF2B5EF4-FFF2-40B4-BE49-F238E27FC236}">
                <a16:creationId xmlns:a16="http://schemas.microsoft.com/office/drawing/2014/main" id="{CF11F888-3D44-B0AE-2414-CDB79F3A22B7}"/>
              </a:ext>
            </a:extLst>
          </p:cNvPr>
          <p:cNvGrpSpPr>
            <a:grpSpLocks noChangeAspect="1"/>
          </p:cNvGrpSpPr>
          <p:nvPr/>
        </p:nvGrpSpPr>
        <p:grpSpPr>
          <a:xfrm>
            <a:off x="1358915" y="2030565"/>
            <a:ext cx="1088465" cy="1087178"/>
            <a:chOff x="921428" y="2298247"/>
            <a:chExt cx="1088465" cy="1087178"/>
          </a:xfrm>
        </p:grpSpPr>
        <p:sp>
          <p:nvSpPr>
            <p:cNvPr id="17" name="Freeform 16">
              <a:extLst>
                <a:ext uri="{FF2B5EF4-FFF2-40B4-BE49-F238E27FC236}">
                  <a16:creationId xmlns:a16="http://schemas.microsoft.com/office/drawing/2014/main" id="{E4019392-ED2F-48F4-2BB0-55E3A1BF4638}"/>
                </a:ext>
              </a:extLst>
            </p:cNvPr>
            <p:cNvSpPr/>
            <p:nvPr/>
          </p:nvSpPr>
          <p:spPr>
            <a:xfrm>
              <a:off x="921428" y="2298247"/>
              <a:ext cx="1088465" cy="1087178"/>
            </a:xfrm>
            <a:custGeom>
              <a:avLst/>
              <a:gdLst>
                <a:gd name="connsiteX0" fmla="*/ 719550 w 1088465"/>
                <a:gd name="connsiteY0" fmla="*/ 1086990 h 1087178"/>
                <a:gd name="connsiteX1" fmla="*/ 719550 w 1088465"/>
                <a:gd name="connsiteY1" fmla="*/ 1086990 h 1087178"/>
                <a:gd name="connsiteX2" fmla="*/ 396212 w 1088465"/>
                <a:gd name="connsiteY2" fmla="*/ 1086801 h 1087178"/>
                <a:gd name="connsiteX3" fmla="*/ 351519 w 1088465"/>
                <a:gd name="connsiteY3" fmla="*/ 1057037 h 1087178"/>
                <a:gd name="connsiteX4" fmla="*/ 361535 w 1088465"/>
                <a:gd name="connsiteY4" fmla="*/ 1004219 h 1087178"/>
                <a:gd name="connsiteX5" fmla="*/ 445440 w 1088465"/>
                <a:gd name="connsiteY5" fmla="*/ 917951 h 1087178"/>
                <a:gd name="connsiteX6" fmla="*/ 449314 w 1088465"/>
                <a:gd name="connsiteY6" fmla="*/ 908408 h 1087178"/>
                <a:gd name="connsiteX7" fmla="*/ 449314 w 1088465"/>
                <a:gd name="connsiteY7" fmla="*/ 700723 h 1087178"/>
                <a:gd name="connsiteX8" fmla="*/ 57567 w 1088465"/>
                <a:gd name="connsiteY8" fmla="*/ 700723 h 1087178"/>
                <a:gd name="connsiteX9" fmla="*/ 968 w 1088465"/>
                <a:gd name="connsiteY9" fmla="*/ 655841 h 1087178"/>
                <a:gd name="connsiteX10" fmla="*/ 33189 w 1088465"/>
                <a:gd name="connsiteY10" fmla="*/ 596503 h 1087178"/>
                <a:gd name="connsiteX11" fmla="*/ 449314 w 1088465"/>
                <a:gd name="connsiteY11" fmla="*/ 378235 h 1087178"/>
                <a:gd name="connsiteX12" fmla="*/ 449314 w 1088465"/>
                <a:gd name="connsiteY12" fmla="*/ 96945 h 1087178"/>
                <a:gd name="connsiteX13" fmla="*/ 463487 w 1088465"/>
                <a:gd name="connsiteY13" fmla="*/ 45165 h 1087178"/>
                <a:gd name="connsiteX14" fmla="*/ 544558 w 1088465"/>
                <a:gd name="connsiteY14" fmla="*/ 0 h 1087178"/>
                <a:gd name="connsiteX15" fmla="*/ 625629 w 1088465"/>
                <a:gd name="connsiteY15" fmla="*/ 45165 h 1087178"/>
                <a:gd name="connsiteX16" fmla="*/ 639802 w 1088465"/>
                <a:gd name="connsiteY16" fmla="*/ 96945 h 1087178"/>
                <a:gd name="connsiteX17" fmla="*/ 639802 w 1088465"/>
                <a:gd name="connsiteY17" fmla="*/ 378424 h 1087178"/>
                <a:gd name="connsiteX18" fmla="*/ 1055927 w 1088465"/>
                <a:gd name="connsiteY18" fmla="*/ 596692 h 1087178"/>
                <a:gd name="connsiteX19" fmla="*/ 1087486 w 1088465"/>
                <a:gd name="connsiteY19" fmla="*/ 655369 h 1087178"/>
                <a:gd name="connsiteX20" fmla="*/ 1031927 w 1088465"/>
                <a:gd name="connsiteY20" fmla="*/ 700818 h 1087178"/>
                <a:gd name="connsiteX21" fmla="*/ 639802 w 1088465"/>
                <a:gd name="connsiteY21" fmla="*/ 700818 h 1087178"/>
                <a:gd name="connsiteX22" fmla="*/ 639802 w 1088465"/>
                <a:gd name="connsiteY22" fmla="*/ 908975 h 1087178"/>
                <a:gd name="connsiteX23" fmla="*/ 643298 w 1088465"/>
                <a:gd name="connsiteY23" fmla="*/ 917667 h 1087178"/>
                <a:gd name="connsiteX24" fmla="*/ 683833 w 1088465"/>
                <a:gd name="connsiteY24" fmla="*/ 959242 h 1087178"/>
                <a:gd name="connsiteX25" fmla="*/ 683361 w 1088465"/>
                <a:gd name="connsiteY25" fmla="*/ 992691 h 1087178"/>
                <a:gd name="connsiteX26" fmla="*/ 649912 w 1088465"/>
                <a:gd name="connsiteY26" fmla="*/ 992218 h 1087178"/>
                <a:gd name="connsiteX27" fmla="*/ 609377 w 1088465"/>
                <a:gd name="connsiteY27" fmla="*/ 950644 h 1087178"/>
                <a:gd name="connsiteX28" fmla="*/ 592463 w 1088465"/>
                <a:gd name="connsiteY28" fmla="*/ 908975 h 1087178"/>
                <a:gd name="connsiteX29" fmla="*/ 592463 w 1088465"/>
                <a:gd name="connsiteY29" fmla="*/ 680219 h 1087178"/>
                <a:gd name="connsiteX30" fmla="*/ 619014 w 1088465"/>
                <a:gd name="connsiteY30" fmla="*/ 653574 h 1087178"/>
                <a:gd name="connsiteX31" fmla="*/ 1031455 w 1088465"/>
                <a:gd name="connsiteY31" fmla="*/ 653574 h 1087178"/>
                <a:gd name="connsiteX32" fmla="*/ 1040998 w 1088465"/>
                <a:gd name="connsiteY32" fmla="*/ 646581 h 1087178"/>
                <a:gd name="connsiteX33" fmla="*/ 1036746 w 1088465"/>
                <a:gd name="connsiteY33" fmla="*/ 639873 h 1087178"/>
                <a:gd name="connsiteX34" fmla="*/ 1034762 w 1088465"/>
                <a:gd name="connsiteY34" fmla="*/ 638928 h 1087178"/>
                <a:gd name="connsiteX35" fmla="*/ 608999 w 1088465"/>
                <a:gd name="connsiteY35" fmla="*/ 415653 h 1087178"/>
                <a:gd name="connsiteX36" fmla="*/ 592558 w 1088465"/>
                <a:gd name="connsiteY36" fmla="*/ 388440 h 1087178"/>
                <a:gd name="connsiteX37" fmla="*/ 592558 w 1088465"/>
                <a:gd name="connsiteY37" fmla="*/ 96945 h 1087178"/>
                <a:gd name="connsiteX38" fmla="*/ 585566 w 1088465"/>
                <a:gd name="connsiteY38" fmla="*/ 70299 h 1087178"/>
                <a:gd name="connsiteX39" fmla="*/ 544558 w 1088465"/>
                <a:gd name="connsiteY39" fmla="*/ 47338 h 1087178"/>
                <a:gd name="connsiteX40" fmla="*/ 503550 w 1088465"/>
                <a:gd name="connsiteY40" fmla="*/ 70299 h 1087178"/>
                <a:gd name="connsiteX41" fmla="*/ 496558 w 1088465"/>
                <a:gd name="connsiteY41" fmla="*/ 96945 h 1087178"/>
                <a:gd name="connsiteX42" fmla="*/ 496558 w 1088465"/>
                <a:gd name="connsiteY42" fmla="*/ 389007 h 1087178"/>
                <a:gd name="connsiteX43" fmla="*/ 480684 w 1088465"/>
                <a:gd name="connsiteY43" fmla="*/ 415369 h 1087178"/>
                <a:gd name="connsiteX44" fmla="*/ 52370 w 1088465"/>
                <a:gd name="connsiteY44" fmla="*/ 639873 h 1087178"/>
                <a:gd name="connsiteX45" fmla="*/ 47457 w 1088465"/>
                <a:gd name="connsiteY45" fmla="*/ 647243 h 1087178"/>
                <a:gd name="connsiteX46" fmla="*/ 58039 w 1088465"/>
                <a:gd name="connsiteY46" fmla="*/ 653668 h 1087178"/>
                <a:gd name="connsiteX47" fmla="*/ 468968 w 1088465"/>
                <a:gd name="connsiteY47" fmla="*/ 653668 h 1087178"/>
                <a:gd name="connsiteX48" fmla="*/ 496558 w 1088465"/>
                <a:gd name="connsiteY48" fmla="*/ 681259 h 1087178"/>
                <a:gd name="connsiteX49" fmla="*/ 496558 w 1088465"/>
                <a:gd name="connsiteY49" fmla="*/ 908597 h 1087178"/>
                <a:gd name="connsiteX50" fmla="*/ 479267 w 1088465"/>
                <a:gd name="connsiteY50" fmla="*/ 951116 h 1087178"/>
                <a:gd name="connsiteX51" fmla="*/ 395361 w 1088465"/>
                <a:gd name="connsiteY51" fmla="*/ 1037384 h 1087178"/>
                <a:gd name="connsiteX52" fmla="*/ 395078 w 1088465"/>
                <a:gd name="connsiteY52" fmla="*/ 1038896 h 1087178"/>
                <a:gd name="connsiteX53" fmla="*/ 396306 w 1088465"/>
                <a:gd name="connsiteY53" fmla="*/ 1039746 h 1087178"/>
                <a:gd name="connsiteX54" fmla="*/ 719550 w 1088465"/>
                <a:gd name="connsiteY54" fmla="*/ 1039935 h 1087178"/>
                <a:gd name="connsiteX55" fmla="*/ 743172 w 1088465"/>
                <a:gd name="connsiteY55" fmla="*/ 1063557 h 1087178"/>
                <a:gd name="connsiteX56" fmla="*/ 719550 w 1088465"/>
                <a:gd name="connsiteY56" fmla="*/ 1087179 h 1087178"/>
                <a:gd name="connsiteX57" fmla="*/ 630825 w 1088465"/>
                <a:gd name="connsiteY57" fmla="*/ 373700 h 1087178"/>
                <a:gd name="connsiteX58" fmla="*/ 630825 w 1088465"/>
                <a:gd name="connsiteY58" fmla="*/ 373700 h 1087178"/>
                <a:gd name="connsiteX59" fmla="*/ 630825 w 1088465"/>
                <a:gd name="connsiteY59" fmla="*/ 373700 h 10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88465" h="1087178">
                  <a:moveTo>
                    <a:pt x="719550" y="1086990"/>
                  </a:moveTo>
                  <a:lnTo>
                    <a:pt x="719550" y="1086990"/>
                  </a:lnTo>
                  <a:lnTo>
                    <a:pt x="396212" y="1086801"/>
                  </a:lnTo>
                  <a:cubicBezTo>
                    <a:pt x="376653" y="1086801"/>
                    <a:pt x="359078" y="1075085"/>
                    <a:pt x="351519" y="1057037"/>
                  </a:cubicBezTo>
                  <a:cubicBezTo>
                    <a:pt x="343960" y="1038990"/>
                    <a:pt x="347834" y="1018297"/>
                    <a:pt x="361535" y="1004219"/>
                  </a:cubicBezTo>
                  <a:lnTo>
                    <a:pt x="445440" y="917951"/>
                  </a:lnTo>
                  <a:cubicBezTo>
                    <a:pt x="447897" y="915400"/>
                    <a:pt x="449314" y="911998"/>
                    <a:pt x="449314" y="908408"/>
                  </a:cubicBezTo>
                  <a:lnTo>
                    <a:pt x="449314" y="700723"/>
                  </a:lnTo>
                  <a:lnTo>
                    <a:pt x="57567" y="700723"/>
                  </a:lnTo>
                  <a:cubicBezTo>
                    <a:pt x="28559" y="700251"/>
                    <a:pt x="5976" y="682203"/>
                    <a:pt x="968" y="655841"/>
                  </a:cubicBezTo>
                  <a:cubicBezTo>
                    <a:pt x="-3756" y="630707"/>
                    <a:pt x="9094" y="606991"/>
                    <a:pt x="33189" y="596503"/>
                  </a:cubicBezTo>
                  <a:lnTo>
                    <a:pt x="449314" y="378235"/>
                  </a:lnTo>
                  <a:lnTo>
                    <a:pt x="449314" y="96945"/>
                  </a:lnTo>
                  <a:cubicBezTo>
                    <a:pt x="449314" y="77858"/>
                    <a:pt x="454227" y="60000"/>
                    <a:pt x="463487" y="45165"/>
                  </a:cubicBezTo>
                  <a:cubicBezTo>
                    <a:pt x="481251" y="16913"/>
                    <a:pt x="511487" y="0"/>
                    <a:pt x="544558" y="0"/>
                  </a:cubicBezTo>
                  <a:cubicBezTo>
                    <a:pt x="577629" y="0"/>
                    <a:pt x="607865" y="16913"/>
                    <a:pt x="625629" y="45165"/>
                  </a:cubicBezTo>
                  <a:cubicBezTo>
                    <a:pt x="634888" y="60000"/>
                    <a:pt x="639802" y="77858"/>
                    <a:pt x="639802" y="96945"/>
                  </a:cubicBezTo>
                  <a:lnTo>
                    <a:pt x="639802" y="378424"/>
                  </a:lnTo>
                  <a:lnTo>
                    <a:pt x="1055927" y="596692"/>
                  </a:lnTo>
                  <a:cubicBezTo>
                    <a:pt x="1079549" y="606991"/>
                    <a:pt x="1092210" y="630424"/>
                    <a:pt x="1087486" y="655369"/>
                  </a:cubicBezTo>
                  <a:cubicBezTo>
                    <a:pt x="1082478" y="681636"/>
                    <a:pt x="1059707" y="700345"/>
                    <a:pt x="1031927" y="700818"/>
                  </a:cubicBezTo>
                  <a:lnTo>
                    <a:pt x="639802" y="700818"/>
                  </a:lnTo>
                  <a:lnTo>
                    <a:pt x="639802" y="908975"/>
                  </a:lnTo>
                  <a:cubicBezTo>
                    <a:pt x="639802" y="912282"/>
                    <a:pt x="641030" y="915305"/>
                    <a:pt x="643298" y="917667"/>
                  </a:cubicBezTo>
                  <a:lnTo>
                    <a:pt x="683833" y="959242"/>
                  </a:lnTo>
                  <a:cubicBezTo>
                    <a:pt x="692904" y="968596"/>
                    <a:pt x="692715" y="983526"/>
                    <a:pt x="683361" y="992691"/>
                  </a:cubicBezTo>
                  <a:cubicBezTo>
                    <a:pt x="674006" y="1001762"/>
                    <a:pt x="659077" y="1001573"/>
                    <a:pt x="649912" y="992218"/>
                  </a:cubicBezTo>
                  <a:lnTo>
                    <a:pt x="609377" y="950644"/>
                  </a:lnTo>
                  <a:cubicBezTo>
                    <a:pt x="598416" y="939400"/>
                    <a:pt x="592463" y="924660"/>
                    <a:pt x="592463" y="908975"/>
                  </a:cubicBezTo>
                  <a:lnTo>
                    <a:pt x="592463" y="680219"/>
                  </a:lnTo>
                  <a:cubicBezTo>
                    <a:pt x="592463" y="665573"/>
                    <a:pt x="604369" y="653574"/>
                    <a:pt x="619014" y="653574"/>
                  </a:cubicBezTo>
                  <a:lnTo>
                    <a:pt x="1031455" y="653574"/>
                  </a:lnTo>
                  <a:cubicBezTo>
                    <a:pt x="1038825" y="653479"/>
                    <a:pt x="1040620" y="648660"/>
                    <a:pt x="1040998" y="646581"/>
                  </a:cubicBezTo>
                  <a:cubicBezTo>
                    <a:pt x="1041754" y="642518"/>
                    <a:pt x="1039297" y="640912"/>
                    <a:pt x="1036746" y="639873"/>
                  </a:cubicBezTo>
                  <a:lnTo>
                    <a:pt x="1034762" y="638928"/>
                  </a:lnTo>
                  <a:lnTo>
                    <a:pt x="608999" y="415653"/>
                  </a:lnTo>
                  <a:cubicBezTo>
                    <a:pt x="598889" y="410361"/>
                    <a:pt x="592558" y="399873"/>
                    <a:pt x="592558" y="388440"/>
                  </a:cubicBezTo>
                  <a:lnTo>
                    <a:pt x="592558" y="96945"/>
                  </a:lnTo>
                  <a:cubicBezTo>
                    <a:pt x="592558" y="86740"/>
                    <a:pt x="590196" y="77480"/>
                    <a:pt x="585566" y="70299"/>
                  </a:cubicBezTo>
                  <a:cubicBezTo>
                    <a:pt x="576400" y="55653"/>
                    <a:pt x="561471" y="47338"/>
                    <a:pt x="544558" y="47338"/>
                  </a:cubicBezTo>
                  <a:cubicBezTo>
                    <a:pt x="527645" y="47338"/>
                    <a:pt x="512715" y="55748"/>
                    <a:pt x="503550" y="70299"/>
                  </a:cubicBezTo>
                  <a:cubicBezTo>
                    <a:pt x="499015" y="77575"/>
                    <a:pt x="496558" y="86834"/>
                    <a:pt x="496558" y="96945"/>
                  </a:cubicBezTo>
                  <a:lnTo>
                    <a:pt x="496558" y="389007"/>
                  </a:lnTo>
                  <a:cubicBezTo>
                    <a:pt x="496558" y="400062"/>
                    <a:pt x="490511" y="410172"/>
                    <a:pt x="480684" y="415369"/>
                  </a:cubicBezTo>
                  <a:lnTo>
                    <a:pt x="52370" y="639873"/>
                  </a:lnTo>
                  <a:cubicBezTo>
                    <a:pt x="48496" y="641479"/>
                    <a:pt x="46795" y="643936"/>
                    <a:pt x="47457" y="647243"/>
                  </a:cubicBezTo>
                  <a:cubicBezTo>
                    <a:pt x="48212" y="651211"/>
                    <a:pt x="52086" y="653574"/>
                    <a:pt x="58039" y="653668"/>
                  </a:cubicBezTo>
                  <a:lnTo>
                    <a:pt x="468968" y="653668"/>
                  </a:lnTo>
                  <a:cubicBezTo>
                    <a:pt x="484275" y="653668"/>
                    <a:pt x="496558" y="666140"/>
                    <a:pt x="496558" y="681259"/>
                  </a:cubicBezTo>
                  <a:lnTo>
                    <a:pt x="496558" y="908597"/>
                  </a:lnTo>
                  <a:cubicBezTo>
                    <a:pt x="496558" y="924565"/>
                    <a:pt x="490416" y="939683"/>
                    <a:pt x="479267" y="951116"/>
                  </a:cubicBezTo>
                  <a:lnTo>
                    <a:pt x="395361" y="1037384"/>
                  </a:lnTo>
                  <a:cubicBezTo>
                    <a:pt x="395361" y="1037384"/>
                    <a:pt x="394700" y="1038045"/>
                    <a:pt x="395078" y="1038896"/>
                  </a:cubicBezTo>
                  <a:cubicBezTo>
                    <a:pt x="395456" y="1039746"/>
                    <a:pt x="395834" y="1039746"/>
                    <a:pt x="396306" y="1039746"/>
                  </a:cubicBezTo>
                  <a:lnTo>
                    <a:pt x="719550" y="1039935"/>
                  </a:lnTo>
                  <a:cubicBezTo>
                    <a:pt x="732589" y="1039935"/>
                    <a:pt x="743172" y="1050518"/>
                    <a:pt x="743172" y="1063557"/>
                  </a:cubicBezTo>
                  <a:cubicBezTo>
                    <a:pt x="743172" y="1076596"/>
                    <a:pt x="732589" y="1087179"/>
                    <a:pt x="719550" y="1087179"/>
                  </a:cubicBezTo>
                  <a:close/>
                  <a:moveTo>
                    <a:pt x="630825" y="373700"/>
                  </a:moveTo>
                  <a:lnTo>
                    <a:pt x="630825" y="373700"/>
                  </a:lnTo>
                  <a:cubicBezTo>
                    <a:pt x="630825" y="373700"/>
                    <a:pt x="630825" y="373700"/>
                    <a:pt x="630825" y="373700"/>
                  </a:cubicBezTo>
                  <a:close/>
                </a:path>
              </a:pathLst>
            </a:custGeom>
            <a:solidFill>
              <a:srgbClr val="00175A"/>
            </a:solidFill>
            <a:ln w="94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D4293D-8F89-D21A-9DFE-18DBC22ABA8C}"/>
                </a:ext>
              </a:extLst>
            </p:cNvPr>
            <p:cNvSpPr/>
            <p:nvPr/>
          </p:nvSpPr>
          <p:spPr>
            <a:xfrm>
              <a:off x="922491" y="3046497"/>
              <a:ext cx="1086895" cy="263432"/>
            </a:xfrm>
            <a:custGeom>
              <a:avLst/>
              <a:gdLst>
                <a:gd name="connsiteX0" fmla="*/ 23622 w 1086895"/>
                <a:gd name="connsiteY0" fmla="*/ 23622 h 263432"/>
                <a:gd name="connsiteX1" fmla="*/ 23622 w 1086895"/>
                <a:gd name="connsiteY1" fmla="*/ 239811 h 263432"/>
                <a:gd name="connsiteX2" fmla="*/ 47244 w 1086895"/>
                <a:gd name="connsiteY2" fmla="*/ 239811 h 263432"/>
                <a:gd name="connsiteX3" fmla="*/ 47244 w 1086895"/>
                <a:gd name="connsiteY3" fmla="*/ 23622 h 263432"/>
                <a:gd name="connsiteX4" fmla="*/ 23622 w 1086895"/>
                <a:gd name="connsiteY4" fmla="*/ 0 h 263432"/>
                <a:gd name="connsiteX5" fmla="*/ 0 w 1086895"/>
                <a:gd name="connsiteY5" fmla="*/ 23622 h 263432"/>
                <a:gd name="connsiteX6" fmla="*/ 0 w 1086895"/>
                <a:gd name="connsiteY6" fmla="*/ 239811 h 263432"/>
                <a:gd name="connsiteX7" fmla="*/ 23622 w 1086895"/>
                <a:gd name="connsiteY7" fmla="*/ 263433 h 263432"/>
                <a:gd name="connsiteX8" fmla="*/ 47244 w 1086895"/>
                <a:gd name="connsiteY8" fmla="*/ 239811 h 263432"/>
                <a:gd name="connsiteX9" fmla="*/ 123212 w 1086895"/>
                <a:gd name="connsiteY9" fmla="*/ 23622 h 263432"/>
                <a:gd name="connsiteX10" fmla="*/ 123212 w 1086895"/>
                <a:gd name="connsiteY10" fmla="*/ 168945 h 263432"/>
                <a:gd name="connsiteX11" fmla="*/ 146834 w 1086895"/>
                <a:gd name="connsiteY11" fmla="*/ 168945 h 263432"/>
                <a:gd name="connsiteX12" fmla="*/ 146834 w 1086895"/>
                <a:gd name="connsiteY12" fmla="*/ 23622 h 263432"/>
                <a:gd name="connsiteX13" fmla="*/ 123212 w 1086895"/>
                <a:gd name="connsiteY13" fmla="*/ 0 h 263432"/>
                <a:gd name="connsiteX14" fmla="*/ 99590 w 1086895"/>
                <a:gd name="connsiteY14" fmla="*/ 23622 h 263432"/>
                <a:gd name="connsiteX15" fmla="*/ 99590 w 1086895"/>
                <a:gd name="connsiteY15" fmla="*/ 168945 h 263432"/>
                <a:gd name="connsiteX16" fmla="*/ 123212 w 1086895"/>
                <a:gd name="connsiteY16" fmla="*/ 192567 h 263432"/>
                <a:gd name="connsiteX17" fmla="*/ 146834 w 1086895"/>
                <a:gd name="connsiteY17" fmla="*/ 168945 h 263432"/>
                <a:gd name="connsiteX18" fmla="*/ 1063274 w 1086895"/>
                <a:gd name="connsiteY18" fmla="*/ 23622 h 263432"/>
                <a:gd name="connsiteX19" fmla="*/ 1063274 w 1086895"/>
                <a:gd name="connsiteY19" fmla="*/ 239811 h 263432"/>
                <a:gd name="connsiteX20" fmla="*/ 1086896 w 1086895"/>
                <a:gd name="connsiteY20" fmla="*/ 239811 h 263432"/>
                <a:gd name="connsiteX21" fmla="*/ 1086896 w 1086895"/>
                <a:gd name="connsiteY21" fmla="*/ 23622 h 263432"/>
                <a:gd name="connsiteX22" fmla="*/ 1063274 w 1086895"/>
                <a:gd name="connsiteY22" fmla="*/ 0 h 263432"/>
                <a:gd name="connsiteX23" fmla="*/ 1039652 w 1086895"/>
                <a:gd name="connsiteY23" fmla="*/ 23622 h 263432"/>
                <a:gd name="connsiteX24" fmla="*/ 1039652 w 1086895"/>
                <a:gd name="connsiteY24" fmla="*/ 239811 h 263432"/>
                <a:gd name="connsiteX25" fmla="*/ 1063274 w 1086895"/>
                <a:gd name="connsiteY25" fmla="*/ 263433 h 263432"/>
                <a:gd name="connsiteX26" fmla="*/ 1086896 w 1086895"/>
                <a:gd name="connsiteY26" fmla="*/ 239811 h 263432"/>
                <a:gd name="connsiteX27" fmla="*/ 963683 w 1086895"/>
                <a:gd name="connsiteY27" fmla="*/ 23622 h 263432"/>
                <a:gd name="connsiteX28" fmla="*/ 963683 w 1086895"/>
                <a:gd name="connsiteY28" fmla="*/ 168945 h 263432"/>
                <a:gd name="connsiteX29" fmla="*/ 987305 w 1086895"/>
                <a:gd name="connsiteY29" fmla="*/ 168945 h 263432"/>
                <a:gd name="connsiteX30" fmla="*/ 987305 w 1086895"/>
                <a:gd name="connsiteY30" fmla="*/ 23622 h 263432"/>
                <a:gd name="connsiteX31" fmla="*/ 963683 w 1086895"/>
                <a:gd name="connsiteY31" fmla="*/ 0 h 263432"/>
                <a:gd name="connsiteX32" fmla="*/ 940061 w 1086895"/>
                <a:gd name="connsiteY32" fmla="*/ 23622 h 263432"/>
                <a:gd name="connsiteX33" fmla="*/ 940061 w 1086895"/>
                <a:gd name="connsiteY33" fmla="*/ 168945 h 263432"/>
                <a:gd name="connsiteX34" fmla="*/ 963683 w 1086895"/>
                <a:gd name="connsiteY34" fmla="*/ 192567 h 263432"/>
                <a:gd name="connsiteX35" fmla="*/ 987305 w 1086895"/>
                <a:gd name="connsiteY35" fmla="*/ 168945 h 26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6895" h="263432">
                  <a:moveTo>
                    <a:pt x="23622" y="23622"/>
                  </a:moveTo>
                  <a:lnTo>
                    <a:pt x="23622" y="239811"/>
                  </a:lnTo>
                  <a:moveTo>
                    <a:pt x="47244" y="239811"/>
                  </a:moveTo>
                  <a:lnTo>
                    <a:pt x="47244" y="23622"/>
                  </a:lnTo>
                  <a:cubicBezTo>
                    <a:pt x="47244" y="10583"/>
                    <a:pt x="36661" y="0"/>
                    <a:pt x="23622" y="0"/>
                  </a:cubicBezTo>
                  <a:cubicBezTo>
                    <a:pt x="10583" y="0"/>
                    <a:pt x="0" y="10583"/>
                    <a:pt x="0" y="23622"/>
                  </a:cubicBezTo>
                  <a:lnTo>
                    <a:pt x="0" y="239811"/>
                  </a:lnTo>
                  <a:cubicBezTo>
                    <a:pt x="0" y="252850"/>
                    <a:pt x="10583" y="263433"/>
                    <a:pt x="23622" y="263433"/>
                  </a:cubicBezTo>
                  <a:cubicBezTo>
                    <a:pt x="36661" y="263433"/>
                    <a:pt x="47244" y="252850"/>
                    <a:pt x="47244" y="239811"/>
                  </a:cubicBezTo>
                  <a:close/>
                  <a:moveTo>
                    <a:pt x="123212" y="23622"/>
                  </a:moveTo>
                  <a:lnTo>
                    <a:pt x="123212" y="168945"/>
                  </a:lnTo>
                  <a:moveTo>
                    <a:pt x="146834" y="168945"/>
                  </a:moveTo>
                  <a:lnTo>
                    <a:pt x="146834" y="23622"/>
                  </a:lnTo>
                  <a:cubicBezTo>
                    <a:pt x="146834" y="10583"/>
                    <a:pt x="136252" y="0"/>
                    <a:pt x="123212" y="0"/>
                  </a:cubicBezTo>
                  <a:cubicBezTo>
                    <a:pt x="110173" y="0"/>
                    <a:pt x="99590" y="10583"/>
                    <a:pt x="99590" y="23622"/>
                  </a:cubicBezTo>
                  <a:lnTo>
                    <a:pt x="99590" y="168945"/>
                  </a:lnTo>
                  <a:cubicBezTo>
                    <a:pt x="99590" y="181984"/>
                    <a:pt x="110173" y="192567"/>
                    <a:pt x="123212" y="192567"/>
                  </a:cubicBezTo>
                  <a:cubicBezTo>
                    <a:pt x="136252" y="192567"/>
                    <a:pt x="146834" y="181984"/>
                    <a:pt x="146834" y="168945"/>
                  </a:cubicBezTo>
                  <a:close/>
                  <a:moveTo>
                    <a:pt x="1063274" y="23622"/>
                  </a:moveTo>
                  <a:lnTo>
                    <a:pt x="1063274" y="239811"/>
                  </a:lnTo>
                  <a:moveTo>
                    <a:pt x="1086896" y="239811"/>
                  </a:moveTo>
                  <a:lnTo>
                    <a:pt x="1086896" y="23622"/>
                  </a:lnTo>
                  <a:cubicBezTo>
                    <a:pt x="1086896" y="10583"/>
                    <a:pt x="1076313" y="0"/>
                    <a:pt x="1063274" y="0"/>
                  </a:cubicBezTo>
                  <a:cubicBezTo>
                    <a:pt x="1050234" y="0"/>
                    <a:pt x="1039652" y="10583"/>
                    <a:pt x="1039652" y="23622"/>
                  </a:cubicBezTo>
                  <a:lnTo>
                    <a:pt x="1039652" y="239811"/>
                  </a:lnTo>
                  <a:cubicBezTo>
                    <a:pt x="1039652" y="252850"/>
                    <a:pt x="1050234" y="263433"/>
                    <a:pt x="1063274" y="263433"/>
                  </a:cubicBezTo>
                  <a:cubicBezTo>
                    <a:pt x="1076313" y="263433"/>
                    <a:pt x="1086896" y="252850"/>
                    <a:pt x="1086896" y="239811"/>
                  </a:cubicBezTo>
                  <a:close/>
                  <a:moveTo>
                    <a:pt x="963683" y="23622"/>
                  </a:moveTo>
                  <a:lnTo>
                    <a:pt x="963683" y="168945"/>
                  </a:lnTo>
                  <a:moveTo>
                    <a:pt x="987305" y="168945"/>
                  </a:moveTo>
                  <a:lnTo>
                    <a:pt x="987305" y="23622"/>
                  </a:lnTo>
                  <a:cubicBezTo>
                    <a:pt x="987305" y="10583"/>
                    <a:pt x="976722" y="0"/>
                    <a:pt x="963683" y="0"/>
                  </a:cubicBezTo>
                  <a:cubicBezTo>
                    <a:pt x="950644" y="0"/>
                    <a:pt x="940061" y="10583"/>
                    <a:pt x="940061" y="23622"/>
                  </a:cubicBezTo>
                  <a:lnTo>
                    <a:pt x="940061" y="168945"/>
                  </a:lnTo>
                  <a:cubicBezTo>
                    <a:pt x="940061" y="181984"/>
                    <a:pt x="950644" y="192567"/>
                    <a:pt x="963683" y="192567"/>
                  </a:cubicBezTo>
                  <a:cubicBezTo>
                    <a:pt x="976722" y="192567"/>
                    <a:pt x="987305" y="181984"/>
                    <a:pt x="987305" y="168945"/>
                  </a:cubicBezTo>
                  <a:close/>
                </a:path>
              </a:pathLst>
            </a:custGeom>
            <a:solidFill>
              <a:srgbClr val="006FCF"/>
            </a:solidFill>
            <a:ln w="94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AAB51031-FBAB-7031-AD6C-413492D53CEF}"/>
              </a:ext>
            </a:extLst>
          </p:cNvPr>
          <p:cNvGrpSpPr>
            <a:grpSpLocks noChangeAspect="1"/>
          </p:cNvGrpSpPr>
          <p:nvPr/>
        </p:nvGrpSpPr>
        <p:grpSpPr>
          <a:xfrm>
            <a:off x="4299554" y="2028769"/>
            <a:ext cx="810991" cy="1090770"/>
            <a:chOff x="2906576" y="2164821"/>
            <a:chExt cx="810991" cy="1090770"/>
          </a:xfrm>
        </p:grpSpPr>
        <p:sp>
          <p:nvSpPr>
            <p:cNvPr id="20" name="Freeform 19">
              <a:extLst>
                <a:ext uri="{FF2B5EF4-FFF2-40B4-BE49-F238E27FC236}">
                  <a16:creationId xmlns:a16="http://schemas.microsoft.com/office/drawing/2014/main" id="{ED3F2CF0-9079-9DF0-F263-3E0DB898D553}"/>
                </a:ext>
              </a:extLst>
            </p:cNvPr>
            <p:cNvSpPr/>
            <p:nvPr/>
          </p:nvSpPr>
          <p:spPr>
            <a:xfrm>
              <a:off x="3001064" y="2449608"/>
              <a:ext cx="621164" cy="430109"/>
            </a:xfrm>
            <a:custGeom>
              <a:avLst/>
              <a:gdLst>
                <a:gd name="connsiteX0" fmla="*/ 175937 w 621164"/>
                <a:gd name="connsiteY0" fmla="*/ 23622 h 430109"/>
                <a:gd name="connsiteX1" fmla="*/ 152315 w 621164"/>
                <a:gd name="connsiteY1" fmla="*/ 47244 h 430109"/>
                <a:gd name="connsiteX2" fmla="*/ 23622 w 621164"/>
                <a:gd name="connsiteY2" fmla="*/ 47244 h 430109"/>
                <a:gd name="connsiteX3" fmla="*/ 0 w 621164"/>
                <a:gd name="connsiteY3" fmla="*/ 23622 h 430109"/>
                <a:gd name="connsiteX4" fmla="*/ 23622 w 621164"/>
                <a:gd name="connsiteY4" fmla="*/ 0 h 430109"/>
                <a:gd name="connsiteX5" fmla="*/ 152315 w 621164"/>
                <a:gd name="connsiteY5" fmla="*/ 0 h 430109"/>
                <a:gd name="connsiteX6" fmla="*/ 175937 w 621164"/>
                <a:gd name="connsiteY6" fmla="*/ 23622 h 430109"/>
                <a:gd name="connsiteX7" fmla="*/ 374928 w 621164"/>
                <a:gd name="connsiteY7" fmla="*/ 0 h 430109"/>
                <a:gd name="connsiteX8" fmla="*/ 246236 w 621164"/>
                <a:gd name="connsiteY8" fmla="*/ 0 h 430109"/>
                <a:gd name="connsiteX9" fmla="*/ 222614 w 621164"/>
                <a:gd name="connsiteY9" fmla="*/ 23622 h 430109"/>
                <a:gd name="connsiteX10" fmla="*/ 246236 w 621164"/>
                <a:gd name="connsiteY10" fmla="*/ 47244 h 430109"/>
                <a:gd name="connsiteX11" fmla="*/ 374928 w 621164"/>
                <a:gd name="connsiteY11" fmla="*/ 47244 h 430109"/>
                <a:gd name="connsiteX12" fmla="*/ 398550 w 621164"/>
                <a:gd name="connsiteY12" fmla="*/ 23622 h 430109"/>
                <a:gd name="connsiteX13" fmla="*/ 374928 w 621164"/>
                <a:gd name="connsiteY13" fmla="*/ 0 h 430109"/>
                <a:gd name="connsiteX14" fmla="*/ 468849 w 621164"/>
                <a:gd name="connsiteY14" fmla="*/ 47244 h 430109"/>
                <a:gd name="connsiteX15" fmla="*/ 597542 w 621164"/>
                <a:gd name="connsiteY15" fmla="*/ 47244 h 430109"/>
                <a:gd name="connsiteX16" fmla="*/ 621164 w 621164"/>
                <a:gd name="connsiteY16" fmla="*/ 23622 h 430109"/>
                <a:gd name="connsiteX17" fmla="*/ 597542 w 621164"/>
                <a:gd name="connsiteY17" fmla="*/ 0 h 430109"/>
                <a:gd name="connsiteX18" fmla="*/ 468849 w 621164"/>
                <a:gd name="connsiteY18" fmla="*/ 0 h 430109"/>
                <a:gd name="connsiteX19" fmla="*/ 445227 w 621164"/>
                <a:gd name="connsiteY19" fmla="*/ 23622 h 430109"/>
                <a:gd name="connsiteX20" fmla="*/ 468849 w 621164"/>
                <a:gd name="connsiteY20" fmla="*/ 47244 h 430109"/>
                <a:gd name="connsiteX21" fmla="*/ 152315 w 621164"/>
                <a:gd name="connsiteY21" fmla="*/ 95716 h 430109"/>
                <a:gd name="connsiteX22" fmla="*/ 23622 w 621164"/>
                <a:gd name="connsiteY22" fmla="*/ 95716 h 430109"/>
                <a:gd name="connsiteX23" fmla="*/ 0 w 621164"/>
                <a:gd name="connsiteY23" fmla="*/ 119338 h 430109"/>
                <a:gd name="connsiteX24" fmla="*/ 23622 w 621164"/>
                <a:gd name="connsiteY24" fmla="*/ 142960 h 430109"/>
                <a:gd name="connsiteX25" fmla="*/ 152315 w 621164"/>
                <a:gd name="connsiteY25" fmla="*/ 142960 h 430109"/>
                <a:gd name="connsiteX26" fmla="*/ 175937 w 621164"/>
                <a:gd name="connsiteY26" fmla="*/ 119338 h 430109"/>
                <a:gd name="connsiteX27" fmla="*/ 152315 w 621164"/>
                <a:gd name="connsiteY27" fmla="*/ 95716 h 430109"/>
                <a:gd name="connsiteX28" fmla="*/ 374928 w 621164"/>
                <a:gd name="connsiteY28" fmla="*/ 95716 h 430109"/>
                <a:gd name="connsiteX29" fmla="*/ 246236 w 621164"/>
                <a:gd name="connsiteY29" fmla="*/ 95716 h 430109"/>
                <a:gd name="connsiteX30" fmla="*/ 222614 w 621164"/>
                <a:gd name="connsiteY30" fmla="*/ 119338 h 430109"/>
                <a:gd name="connsiteX31" fmla="*/ 246236 w 621164"/>
                <a:gd name="connsiteY31" fmla="*/ 142960 h 430109"/>
                <a:gd name="connsiteX32" fmla="*/ 374928 w 621164"/>
                <a:gd name="connsiteY32" fmla="*/ 142960 h 430109"/>
                <a:gd name="connsiteX33" fmla="*/ 398550 w 621164"/>
                <a:gd name="connsiteY33" fmla="*/ 119338 h 430109"/>
                <a:gd name="connsiteX34" fmla="*/ 374928 w 621164"/>
                <a:gd name="connsiteY34" fmla="*/ 95716 h 430109"/>
                <a:gd name="connsiteX35" fmla="*/ 597542 w 621164"/>
                <a:gd name="connsiteY35" fmla="*/ 95716 h 430109"/>
                <a:gd name="connsiteX36" fmla="*/ 468849 w 621164"/>
                <a:gd name="connsiteY36" fmla="*/ 95716 h 430109"/>
                <a:gd name="connsiteX37" fmla="*/ 445227 w 621164"/>
                <a:gd name="connsiteY37" fmla="*/ 119338 h 430109"/>
                <a:gd name="connsiteX38" fmla="*/ 468849 w 621164"/>
                <a:gd name="connsiteY38" fmla="*/ 142960 h 430109"/>
                <a:gd name="connsiteX39" fmla="*/ 597542 w 621164"/>
                <a:gd name="connsiteY39" fmla="*/ 142960 h 430109"/>
                <a:gd name="connsiteX40" fmla="*/ 621164 w 621164"/>
                <a:gd name="connsiteY40" fmla="*/ 119338 h 430109"/>
                <a:gd name="connsiteX41" fmla="*/ 597542 w 621164"/>
                <a:gd name="connsiteY41" fmla="*/ 95716 h 430109"/>
                <a:gd name="connsiteX42" fmla="*/ 152315 w 621164"/>
                <a:gd name="connsiteY42" fmla="*/ 191433 h 430109"/>
                <a:gd name="connsiteX43" fmla="*/ 23622 w 621164"/>
                <a:gd name="connsiteY43" fmla="*/ 191433 h 430109"/>
                <a:gd name="connsiteX44" fmla="*/ 0 w 621164"/>
                <a:gd name="connsiteY44" fmla="*/ 215055 h 430109"/>
                <a:gd name="connsiteX45" fmla="*/ 23622 w 621164"/>
                <a:gd name="connsiteY45" fmla="*/ 238677 h 430109"/>
                <a:gd name="connsiteX46" fmla="*/ 152315 w 621164"/>
                <a:gd name="connsiteY46" fmla="*/ 238677 h 430109"/>
                <a:gd name="connsiteX47" fmla="*/ 175937 w 621164"/>
                <a:gd name="connsiteY47" fmla="*/ 215055 h 430109"/>
                <a:gd name="connsiteX48" fmla="*/ 152315 w 621164"/>
                <a:gd name="connsiteY48" fmla="*/ 191433 h 430109"/>
                <a:gd name="connsiteX49" fmla="*/ 374928 w 621164"/>
                <a:gd name="connsiteY49" fmla="*/ 191433 h 430109"/>
                <a:gd name="connsiteX50" fmla="*/ 246236 w 621164"/>
                <a:gd name="connsiteY50" fmla="*/ 191433 h 430109"/>
                <a:gd name="connsiteX51" fmla="*/ 222614 w 621164"/>
                <a:gd name="connsiteY51" fmla="*/ 215055 h 430109"/>
                <a:gd name="connsiteX52" fmla="*/ 246236 w 621164"/>
                <a:gd name="connsiteY52" fmla="*/ 238677 h 430109"/>
                <a:gd name="connsiteX53" fmla="*/ 374928 w 621164"/>
                <a:gd name="connsiteY53" fmla="*/ 238677 h 430109"/>
                <a:gd name="connsiteX54" fmla="*/ 398550 w 621164"/>
                <a:gd name="connsiteY54" fmla="*/ 215055 h 430109"/>
                <a:gd name="connsiteX55" fmla="*/ 374928 w 621164"/>
                <a:gd name="connsiteY55" fmla="*/ 191433 h 430109"/>
                <a:gd name="connsiteX56" fmla="*/ 597542 w 621164"/>
                <a:gd name="connsiteY56" fmla="*/ 191433 h 430109"/>
                <a:gd name="connsiteX57" fmla="*/ 468849 w 621164"/>
                <a:gd name="connsiteY57" fmla="*/ 191433 h 430109"/>
                <a:gd name="connsiteX58" fmla="*/ 445227 w 621164"/>
                <a:gd name="connsiteY58" fmla="*/ 215055 h 430109"/>
                <a:gd name="connsiteX59" fmla="*/ 468849 w 621164"/>
                <a:gd name="connsiteY59" fmla="*/ 238677 h 430109"/>
                <a:gd name="connsiteX60" fmla="*/ 597542 w 621164"/>
                <a:gd name="connsiteY60" fmla="*/ 238677 h 430109"/>
                <a:gd name="connsiteX61" fmla="*/ 621164 w 621164"/>
                <a:gd name="connsiteY61" fmla="*/ 215055 h 430109"/>
                <a:gd name="connsiteX62" fmla="*/ 597542 w 621164"/>
                <a:gd name="connsiteY62" fmla="*/ 191433 h 430109"/>
                <a:gd name="connsiteX63" fmla="*/ 152315 w 621164"/>
                <a:gd name="connsiteY63" fmla="*/ 287149 h 430109"/>
                <a:gd name="connsiteX64" fmla="*/ 23622 w 621164"/>
                <a:gd name="connsiteY64" fmla="*/ 287149 h 430109"/>
                <a:gd name="connsiteX65" fmla="*/ 0 w 621164"/>
                <a:gd name="connsiteY65" fmla="*/ 310771 h 430109"/>
                <a:gd name="connsiteX66" fmla="*/ 23622 w 621164"/>
                <a:gd name="connsiteY66" fmla="*/ 334393 h 430109"/>
                <a:gd name="connsiteX67" fmla="*/ 152315 w 621164"/>
                <a:gd name="connsiteY67" fmla="*/ 334393 h 430109"/>
                <a:gd name="connsiteX68" fmla="*/ 175937 w 621164"/>
                <a:gd name="connsiteY68" fmla="*/ 310771 h 430109"/>
                <a:gd name="connsiteX69" fmla="*/ 152315 w 621164"/>
                <a:gd name="connsiteY69" fmla="*/ 287149 h 430109"/>
                <a:gd name="connsiteX70" fmla="*/ 374928 w 621164"/>
                <a:gd name="connsiteY70" fmla="*/ 287149 h 430109"/>
                <a:gd name="connsiteX71" fmla="*/ 246236 w 621164"/>
                <a:gd name="connsiteY71" fmla="*/ 287149 h 430109"/>
                <a:gd name="connsiteX72" fmla="*/ 222614 w 621164"/>
                <a:gd name="connsiteY72" fmla="*/ 310771 h 430109"/>
                <a:gd name="connsiteX73" fmla="*/ 246236 w 621164"/>
                <a:gd name="connsiteY73" fmla="*/ 334393 h 430109"/>
                <a:gd name="connsiteX74" fmla="*/ 374928 w 621164"/>
                <a:gd name="connsiteY74" fmla="*/ 334393 h 430109"/>
                <a:gd name="connsiteX75" fmla="*/ 398550 w 621164"/>
                <a:gd name="connsiteY75" fmla="*/ 310771 h 430109"/>
                <a:gd name="connsiteX76" fmla="*/ 374928 w 621164"/>
                <a:gd name="connsiteY76" fmla="*/ 287149 h 430109"/>
                <a:gd name="connsiteX77" fmla="*/ 597542 w 621164"/>
                <a:gd name="connsiteY77" fmla="*/ 287149 h 430109"/>
                <a:gd name="connsiteX78" fmla="*/ 468849 w 621164"/>
                <a:gd name="connsiteY78" fmla="*/ 287149 h 430109"/>
                <a:gd name="connsiteX79" fmla="*/ 445227 w 621164"/>
                <a:gd name="connsiteY79" fmla="*/ 310771 h 430109"/>
                <a:gd name="connsiteX80" fmla="*/ 468849 w 621164"/>
                <a:gd name="connsiteY80" fmla="*/ 334393 h 430109"/>
                <a:gd name="connsiteX81" fmla="*/ 597542 w 621164"/>
                <a:gd name="connsiteY81" fmla="*/ 334393 h 430109"/>
                <a:gd name="connsiteX82" fmla="*/ 621164 w 621164"/>
                <a:gd name="connsiteY82" fmla="*/ 310771 h 430109"/>
                <a:gd name="connsiteX83" fmla="*/ 597542 w 621164"/>
                <a:gd name="connsiteY83" fmla="*/ 287149 h 430109"/>
                <a:gd name="connsiteX84" fmla="*/ 152315 w 621164"/>
                <a:gd name="connsiteY84" fmla="*/ 382865 h 430109"/>
                <a:gd name="connsiteX85" fmla="*/ 23622 w 621164"/>
                <a:gd name="connsiteY85" fmla="*/ 382865 h 430109"/>
                <a:gd name="connsiteX86" fmla="*/ 0 w 621164"/>
                <a:gd name="connsiteY86" fmla="*/ 406487 h 430109"/>
                <a:gd name="connsiteX87" fmla="*/ 23622 w 621164"/>
                <a:gd name="connsiteY87" fmla="*/ 430109 h 430109"/>
                <a:gd name="connsiteX88" fmla="*/ 152315 w 621164"/>
                <a:gd name="connsiteY88" fmla="*/ 430109 h 430109"/>
                <a:gd name="connsiteX89" fmla="*/ 175937 w 621164"/>
                <a:gd name="connsiteY89" fmla="*/ 406487 h 430109"/>
                <a:gd name="connsiteX90" fmla="*/ 152315 w 621164"/>
                <a:gd name="connsiteY90" fmla="*/ 382865 h 430109"/>
                <a:gd name="connsiteX91" fmla="*/ 374928 w 621164"/>
                <a:gd name="connsiteY91" fmla="*/ 382865 h 430109"/>
                <a:gd name="connsiteX92" fmla="*/ 246236 w 621164"/>
                <a:gd name="connsiteY92" fmla="*/ 382865 h 430109"/>
                <a:gd name="connsiteX93" fmla="*/ 222614 w 621164"/>
                <a:gd name="connsiteY93" fmla="*/ 406487 h 430109"/>
                <a:gd name="connsiteX94" fmla="*/ 246236 w 621164"/>
                <a:gd name="connsiteY94" fmla="*/ 430109 h 430109"/>
                <a:gd name="connsiteX95" fmla="*/ 374928 w 621164"/>
                <a:gd name="connsiteY95" fmla="*/ 430109 h 430109"/>
                <a:gd name="connsiteX96" fmla="*/ 398550 w 621164"/>
                <a:gd name="connsiteY96" fmla="*/ 406487 h 430109"/>
                <a:gd name="connsiteX97" fmla="*/ 374928 w 621164"/>
                <a:gd name="connsiteY97" fmla="*/ 382865 h 430109"/>
                <a:gd name="connsiteX98" fmla="*/ 597542 w 621164"/>
                <a:gd name="connsiteY98" fmla="*/ 382865 h 430109"/>
                <a:gd name="connsiteX99" fmla="*/ 468849 w 621164"/>
                <a:gd name="connsiteY99" fmla="*/ 382865 h 430109"/>
                <a:gd name="connsiteX100" fmla="*/ 445227 w 621164"/>
                <a:gd name="connsiteY100" fmla="*/ 406487 h 430109"/>
                <a:gd name="connsiteX101" fmla="*/ 468849 w 621164"/>
                <a:gd name="connsiteY101" fmla="*/ 430109 h 430109"/>
                <a:gd name="connsiteX102" fmla="*/ 597542 w 621164"/>
                <a:gd name="connsiteY102" fmla="*/ 430109 h 430109"/>
                <a:gd name="connsiteX103" fmla="*/ 621164 w 621164"/>
                <a:gd name="connsiteY103" fmla="*/ 406487 h 430109"/>
                <a:gd name="connsiteX104" fmla="*/ 597542 w 621164"/>
                <a:gd name="connsiteY104" fmla="*/ 382865 h 43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21164" h="430109">
                  <a:moveTo>
                    <a:pt x="175937" y="23622"/>
                  </a:moveTo>
                  <a:cubicBezTo>
                    <a:pt x="175937" y="36661"/>
                    <a:pt x="165354" y="47244"/>
                    <a:pt x="152315" y="47244"/>
                  </a:cubicBezTo>
                  <a:lnTo>
                    <a:pt x="23622" y="47244"/>
                  </a:lnTo>
                  <a:cubicBezTo>
                    <a:pt x="10583" y="47244"/>
                    <a:pt x="0" y="36661"/>
                    <a:pt x="0" y="23622"/>
                  </a:cubicBezTo>
                  <a:cubicBezTo>
                    <a:pt x="0" y="10583"/>
                    <a:pt x="10583" y="0"/>
                    <a:pt x="23622" y="0"/>
                  </a:cubicBezTo>
                  <a:lnTo>
                    <a:pt x="152315" y="0"/>
                  </a:lnTo>
                  <a:cubicBezTo>
                    <a:pt x="165354" y="0"/>
                    <a:pt x="175937" y="10583"/>
                    <a:pt x="175937" y="23622"/>
                  </a:cubicBezTo>
                  <a:close/>
                  <a:moveTo>
                    <a:pt x="374928" y="0"/>
                  </a:moveTo>
                  <a:lnTo>
                    <a:pt x="246236" y="0"/>
                  </a:lnTo>
                  <a:cubicBezTo>
                    <a:pt x="233196" y="0"/>
                    <a:pt x="222614" y="10583"/>
                    <a:pt x="222614" y="23622"/>
                  </a:cubicBezTo>
                  <a:cubicBezTo>
                    <a:pt x="222614" y="36661"/>
                    <a:pt x="233196" y="47244"/>
                    <a:pt x="246236" y="47244"/>
                  </a:cubicBezTo>
                  <a:lnTo>
                    <a:pt x="374928" y="47244"/>
                  </a:lnTo>
                  <a:cubicBezTo>
                    <a:pt x="387968" y="47244"/>
                    <a:pt x="398550" y="36661"/>
                    <a:pt x="398550" y="23622"/>
                  </a:cubicBezTo>
                  <a:cubicBezTo>
                    <a:pt x="398550" y="10583"/>
                    <a:pt x="387968" y="0"/>
                    <a:pt x="374928" y="0"/>
                  </a:cubicBezTo>
                  <a:close/>
                  <a:moveTo>
                    <a:pt x="468849" y="47244"/>
                  </a:moveTo>
                  <a:lnTo>
                    <a:pt x="597542" y="47244"/>
                  </a:lnTo>
                  <a:cubicBezTo>
                    <a:pt x="610581" y="47244"/>
                    <a:pt x="621164" y="36661"/>
                    <a:pt x="621164" y="23622"/>
                  </a:cubicBezTo>
                  <a:cubicBezTo>
                    <a:pt x="621164" y="10583"/>
                    <a:pt x="610581" y="0"/>
                    <a:pt x="597542" y="0"/>
                  </a:cubicBezTo>
                  <a:lnTo>
                    <a:pt x="468849" y="0"/>
                  </a:lnTo>
                  <a:cubicBezTo>
                    <a:pt x="455810" y="0"/>
                    <a:pt x="445227" y="10583"/>
                    <a:pt x="445227" y="23622"/>
                  </a:cubicBezTo>
                  <a:cubicBezTo>
                    <a:pt x="445227" y="36661"/>
                    <a:pt x="455810" y="47244"/>
                    <a:pt x="468849" y="47244"/>
                  </a:cubicBezTo>
                  <a:close/>
                  <a:moveTo>
                    <a:pt x="152315" y="95716"/>
                  </a:moveTo>
                  <a:lnTo>
                    <a:pt x="23622" y="95716"/>
                  </a:lnTo>
                  <a:cubicBezTo>
                    <a:pt x="10583" y="95716"/>
                    <a:pt x="0" y="106299"/>
                    <a:pt x="0" y="119338"/>
                  </a:cubicBezTo>
                  <a:cubicBezTo>
                    <a:pt x="0" y="132378"/>
                    <a:pt x="10583" y="142960"/>
                    <a:pt x="23622" y="142960"/>
                  </a:cubicBezTo>
                  <a:lnTo>
                    <a:pt x="152315" y="142960"/>
                  </a:lnTo>
                  <a:cubicBezTo>
                    <a:pt x="165354" y="142960"/>
                    <a:pt x="175937" y="132378"/>
                    <a:pt x="175937" y="119338"/>
                  </a:cubicBezTo>
                  <a:cubicBezTo>
                    <a:pt x="175937" y="106299"/>
                    <a:pt x="165354" y="95716"/>
                    <a:pt x="152315" y="95716"/>
                  </a:cubicBezTo>
                  <a:close/>
                  <a:moveTo>
                    <a:pt x="374928" y="95716"/>
                  </a:moveTo>
                  <a:lnTo>
                    <a:pt x="246236" y="95716"/>
                  </a:lnTo>
                  <a:cubicBezTo>
                    <a:pt x="233196" y="95716"/>
                    <a:pt x="222614" y="106299"/>
                    <a:pt x="222614" y="119338"/>
                  </a:cubicBezTo>
                  <a:cubicBezTo>
                    <a:pt x="222614" y="132378"/>
                    <a:pt x="233196" y="142960"/>
                    <a:pt x="246236" y="142960"/>
                  </a:cubicBezTo>
                  <a:lnTo>
                    <a:pt x="374928" y="142960"/>
                  </a:lnTo>
                  <a:cubicBezTo>
                    <a:pt x="387968" y="142960"/>
                    <a:pt x="398550" y="132378"/>
                    <a:pt x="398550" y="119338"/>
                  </a:cubicBezTo>
                  <a:cubicBezTo>
                    <a:pt x="398550" y="106299"/>
                    <a:pt x="387968" y="95716"/>
                    <a:pt x="374928" y="95716"/>
                  </a:cubicBezTo>
                  <a:close/>
                  <a:moveTo>
                    <a:pt x="597542" y="95716"/>
                  </a:moveTo>
                  <a:lnTo>
                    <a:pt x="468849" y="95716"/>
                  </a:lnTo>
                  <a:cubicBezTo>
                    <a:pt x="455810" y="95716"/>
                    <a:pt x="445227" y="106299"/>
                    <a:pt x="445227" y="119338"/>
                  </a:cubicBezTo>
                  <a:cubicBezTo>
                    <a:pt x="445227" y="132378"/>
                    <a:pt x="455810" y="142960"/>
                    <a:pt x="468849" y="142960"/>
                  </a:cubicBezTo>
                  <a:lnTo>
                    <a:pt x="597542" y="142960"/>
                  </a:lnTo>
                  <a:cubicBezTo>
                    <a:pt x="610581" y="142960"/>
                    <a:pt x="621164" y="132378"/>
                    <a:pt x="621164" y="119338"/>
                  </a:cubicBezTo>
                  <a:cubicBezTo>
                    <a:pt x="621164" y="106299"/>
                    <a:pt x="610581" y="95716"/>
                    <a:pt x="597542" y="95716"/>
                  </a:cubicBezTo>
                  <a:close/>
                  <a:moveTo>
                    <a:pt x="152315" y="191433"/>
                  </a:moveTo>
                  <a:lnTo>
                    <a:pt x="23622" y="191433"/>
                  </a:lnTo>
                  <a:cubicBezTo>
                    <a:pt x="10583" y="191433"/>
                    <a:pt x="0" y="202015"/>
                    <a:pt x="0" y="215055"/>
                  </a:cubicBezTo>
                  <a:cubicBezTo>
                    <a:pt x="0" y="228094"/>
                    <a:pt x="10583" y="238677"/>
                    <a:pt x="23622" y="238677"/>
                  </a:cubicBezTo>
                  <a:lnTo>
                    <a:pt x="152315" y="238677"/>
                  </a:lnTo>
                  <a:cubicBezTo>
                    <a:pt x="165354" y="238677"/>
                    <a:pt x="175937" y="228094"/>
                    <a:pt x="175937" y="215055"/>
                  </a:cubicBezTo>
                  <a:cubicBezTo>
                    <a:pt x="175937" y="202015"/>
                    <a:pt x="165354" y="191433"/>
                    <a:pt x="152315" y="191433"/>
                  </a:cubicBezTo>
                  <a:close/>
                  <a:moveTo>
                    <a:pt x="374928" y="191433"/>
                  </a:moveTo>
                  <a:lnTo>
                    <a:pt x="246236" y="191433"/>
                  </a:lnTo>
                  <a:cubicBezTo>
                    <a:pt x="233196" y="191433"/>
                    <a:pt x="222614" y="202015"/>
                    <a:pt x="222614" y="215055"/>
                  </a:cubicBezTo>
                  <a:cubicBezTo>
                    <a:pt x="222614" y="228094"/>
                    <a:pt x="233196" y="238677"/>
                    <a:pt x="246236" y="238677"/>
                  </a:cubicBezTo>
                  <a:lnTo>
                    <a:pt x="374928" y="238677"/>
                  </a:lnTo>
                  <a:cubicBezTo>
                    <a:pt x="387968" y="238677"/>
                    <a:pt x="398550" y="228094"/>
                    <a:pt x="398550" y="215055"/>
                  </a:cubicBezTo>
                  <a:cubicBezTo>
                    <a:pt x="398550" y="202015"/>
                    <a:pt x="387968" y="191433"/>
                    <a:pt x="374928" y="191433"/>
                  </a:cubicBezTo>
                  <a:close/>
                  <a:moveTo>
                    <a:pt x="597542" y="191433"/>
                  </a:moveTo>
                  <a:lnTo>
                    <a:pt x="468849" y="191433"/>
                  </a:lnTo>
                  <a:cubicBezTo>
                    <a:pt x="455810" y="191433"/>
                    <a:pt x="445227" y="202015"/>
                    <a:pt x="445227" y="215055"/>
                  </a:cubicBezTo>
                  <a:cubicBezTo>
                    <a:pt x="445227" y="228094"/>
                    <a:pt x="455810" y="238677"/>
                    <a:pt x="468849" y="238677"/>
                  </a:cubicBezTo>
                  <a:lnTo>
                    <a:pt x="597542" y="238677"/>
                  </a:lnTo>
                  <a:cubicBezTo>
                    <a:pt x="610581" y="238677"/>
                    <a:pt x="621164" y="228094"/>
                    <a:pt x="621164" y="215055"/>
                  </a:cubicBezTo>
                  <a:cubicBezTo>
                    <a:pt x="621164" y="202015"/>
                    <a:pt x="610581" y="191433"/>
                    <a:pt x="597542" y="191433"/>
                  </a:cubicBezTo>
                  <a:close/>
                  <a:moveTo>
                    <a:pt x="152315" y="287149"/>
                  </a:moveTo>
                  <a:lnTo>
                    <a:pt x="23622" y="287149"/>
                  </a:lnTo>
                  <a:cubicBezTo>
                    <a:pt x="10583" y="287149"/>
                    <a:pt x="0" y="297732"/>
                    <a:pt x="0" y="310771"/>
                  </a:cubicBezTo>
                  <a:cubicBezTo>
                    <a:pt x="0" y="323810"/>
                    <a:pt x="10583" y="334393"/>
                    <a:pt x="23622" y="334393"/>
                  </a:cubicBezTo>
                  <a:lnTo>
                    <a:pt x="152315" y="334393"/>
                  </a:lnTo>
                  <a:cubicBezTo>
                    <a:pt x="165354" y="334393"/>
                    <a:pt x="175937" y="323810"/>
                    <a:pt x="175937" y="310771"/>
                  </a:cubicBezTo>
                  <a:cubicBezTo>
                    <a:pt x="175937" y="297732"/>
                    <a:pt x="165354" y="287149"/>
                    <a:pt x="152315" y="287149"/>
                  </a:cubicBezTo>
                  <a:close/>
                  <a:moveTo>
                    <a:pt x="374928" y="287149"/>
                  </a:moveTo>
                  <a:lnTo>
                    <a:pt x="246236" y="287149"/>
                  </a:lnTo>
                  <a:cubicBezTo>
                    <a:pt x="233196" y="287149"/>
                    <a:pt x="222614" y="297732"/>
                    <a:pt x="222614" y="310771"/>
                  </a:cubicBezTo>
                  <a:cubicBezTo>
                    <a:pt x="222614" y="323810"/>
                    <a:pt x="233196" y="334393"/>
                    <a:pt x="246236" y="334393"/>
                  </a:cubicBezTo>
                  <a:lnTo>
                    <a:pt x="374928" y="334393"/>
                  </a:lnTo>
                  <a:cubicBezTo>
                    <a:pt x="387968" y="334393"/>
                    <a:pt x="398550" y="323810"/>
                    <a:pt x="398550" y="310771"/>
                  </a:cubicBezTo>
                  <a:cubicBezTo>
                    <a:pt x="398550" y="297732"/>
                    <a:pt x="387968" y="287149"/>
                    <a:pt x="374928" y="287149"/>
                  </a:cubicBezTo>
                  <a:close/>
                  <a:moveTo>
                    <a:pt x="597542" y="287149"/>
                  </a:moveTo>
                  <a:lnTo>
                    <a:pt x="468849" y="287149"/>
                  </a:lnTo>
                  <a:cubicBezTo>
                    <a:pt x="455810" y="287149"/>
                    <a:pt x="445227" y="297732"/>
                    <a:pt x="445227" y="310771"/>
                  </a:cubicBezTo>
                  <a:cubicBezTo>
                    <a:pt x="445227" y="323810"/>
                    <a:pt x="455810" y="334393"/>
                    <a:pt x="468849" y="334393"/>
                  </a:cubicBezTo>
                  <a:lnTo>
                    <a:pt x="597542" y="334393"/>
                  </a:lnTo>
                  <a:cubicBezTo>
                    <a:pt x="610581" y="334393"/>
                    <a:pt x="621164" y="323810"/>
                    <a:pt x="621164" y="310771"/>
                  </a:cubicBezTo>
                  <a:cubicBezTo>
                    <a:pt x="621164" y="297732"/>
                    <a:pt x="610581" y="287149"/>
                    <a:pt x="597542" y="287149"/>
                  </a:cubicBezTo>
                  <a:close/>
                  <a:moveTo>
                    <a:pt x="152315" y="382865"/>
                  </a:moveTo>
                  <a:lnTo>
                    <a:pt x="23622" y="382865"/>
                  </a:lnTo>
                  <a:cubicBezTo>
                    <a:pt x="10583" y="382865"/>
                    <a:pt x="0" y="393448"/>
                    <a:pt x="0" y="406487"/>
                  </a:cubicBezTo>
                  <a:cubicBezTo>
                    <a:pt x="0" y="419527"/>
                    <a:pt x="10583" y="430109"/>
                    <a:pt x="23622" y="430109"/>
                  </a:cubicBezTo>
                  <a:lnTo>
                    <a:pt x="152315" y="430109"/>
                  </a:lnTo>
                  <a:cubicBezTo>
                    <a:pt x="165354" y="430109"/>
                    <a:pt x="175937" y="419527"/>
                    <a:pt x="175937" y="406487"/>
                  </a:cubicBezTo>
                  <a:cubicBezTo>
                    <a:pt x="175937" y="393448"/>
                    <a:pt x="165354" y="382865"/>
                    <a:pt x="152315" y="382865"/>
                  </a:cubicBezTo>
                  <a:close/>
                  <a:moveTo>
                    <a:pt x="374928" y="382865"/>
                  </a:moveTo>
                  <a:lnTo>
                    <a:pt x="246236" y="382865"/>
                  </a:lnTo>
                  <a:cubicBezTo>
                    <a:pt x="233196" y="382865"/>
                    <a:pt x="222614" y="393448"/>
                    <a:pt x="222614" y="406487"/>
                  </a:cubicBezTo>
                  <a:cubicBezTo>
                    <a:pt x="222614" y="419527"/>
                    <a:pt x="233196" y="430109"/>
                    <a:pt x="246236" y="430109"/>
                  </a:cubicBezTo>
                  <a:lnTo>
                    <a:pt x="374928" y="430109"/>
                  </a:lnTo>
                  <a:cubicBezTo>
                    <a:pt x="387968" y="430109"/>
                    <a:pt x="398550" y="419527"/>
                    <a:pt x="398550" y="406487"/>
                  </a:cubicBezTo>
                  <a:cubicBezTo>
                    <a:pt x="398550" y="393448"/>
                    <a:pt x="387968" y="382865"/>
                    <a:pt x="374928" y="382865"/>
                  </a:cubicBezTo>
                  <a:close/>
                  <a:moveTo>
                    <a:pt x="597542" y="382865"/>
                  </a:moveTo>
                  <a:lnTo>
                    <a:pt x="468849" y="382865"/>
                  </a:lnTo>
                  <a:cubicBezTo>
                    <a:pt x="455810" y="382865"/>
                    <a:pt x="445227" y="393448"/>
                    <a:pt x="445227" y="406487"/>
                  </a:cubicBezTo>
                  <a:cubicBezTo>
                    <a:pt x="445227" y="419527"/>
                    <a:pt x="455810" y="430109"/>
                    <a:pt x="468849" y="430109"/>
                  </a:cubicBezTo>
                  <a:lnTo>
                    <a:pt x="597542" y="430109"/>
                  </a:lnTo>
                  <a:cubicBezTo>
                    <a:pt x="610581" y="430109"/>
                    <a:pt x="621164" y="419527"/>
                    <a:pt x="621164" y="406487"/>
                  </a:cubicBezTo>
                  <a:cubicBezTo>
                    <a:pt x="621164" y="393448"/>
                    <a:pt x="610581" y="382865"/>
                    <a:pt x="597542" y="382865"/>
                  </a:cubicBezTo>
                  <a:close/>
                </a:path>
              </a:pathLst>
            </a:custGeom>
            <a:solidFill>
              <a:srgbClr val="006FCF"/>
            </a:solidFill>
            <a:ln w="94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90B8577-5D21-F13B-9B6C-73FF8BC5BF57}"/>
                </a:ext>
              </a:extLst>
            </p:cNvPr>
            <p:cNvSpPr/>
            <p:nvPr/>
          </p:nvSpPr>
          <p:spPr>
            <a:xfrm>
              <a:off x="2906576" y="2164821"/>
              <a:ext cx="810991" cy="1090770"/>
            </a:xfrm>
            <a:custGeom>
              <a:avLst/>
              <a:gdLst>
                <a:gd name="connsiteX0" fmla="*/ 322863 w 810991"/>
                <a:gd name="connsiteY0" fmla="*/ 93449 h 1090770"/>
                <a:gd name="connsiteX1" fmla="*/ 451556 w 810991"/>
                <a:gd name="connsiteY1" fmla="*/ 93449 h 1090770"/>
                <a:gd name="connsiteX2" fmla="*/ 475178 w 810991"/>
                <a:gd name="connsiteY2" fmla="*/ 117071 h 1090770"/>
                <a:gd name="connsiteX3" fmla="*/ 451556 w 810991"/>
                <a:gd name="connsiteY3" fmla="*/ 140693 h 1090770"/>
                <a:gd name="connsiteX4" fmla="*/ 322863 w 810991"/>
                <a:gd name="connsiteY4" fmla="*/ 140693 h 1090770"/>
                <a:gd name="connsiteX5" fmla="*/ 299241 w 810991"/>
                <a:gd name="connsiteY5" fmla="*/ 117071 h 1090770"/>
                <a:gd name="connsiteX6" fmla="*/ 322863 w 810991"/>
                <a:gd name="connsiteY6" fmla="*/ 93449 h 1090770"/>
                <a:gd name="connsiteX7" fmla="*/ 189259 w 810991"/>
                <a:gd name="connsiteY7" fmla="*/ 45638 h 1090770"/>
                <a:gd name="connsiteX8" fmla="*/ 177354 w 810991"/>
                <a:gd name="connsiteY8" fmla="*/ 57543 h 1090770"/>
                <a:gd name="connsiteX9" fmla="*/ 177259 w 810991"/>
                <a:gd name="connsiteY9" fmla="*/ 57543 h 1090770"/>
                <a:gd name="connsiteX10" fmla="*/ 177259 w 810991"/>
                <a:gd name="connsiteY10" fmla="*/ 188787 h 1090770"/>
                <a:gd name="connsiteX11" fmla="*/ 633731 w 810991"/>
                <a:gd name="connsiteY11" fmla="*/ 188787 h 1090770"/>
                <a:gd name="connsiteX12" fmla="*/ 633731 w 810991"/>
                <a:gd name="connsiteY12" fmla="*/ 57543 h 1090770"/>
                <a:gd name="connsiteX13" fmla="*/ 621826 w 810991"/>
                <a:gd name="connsiteY13" fmla="*/ 45638 h 1090770"/>
                <a:gd name="connsiteX14" fmla="*/ 189259 w 810991"/>
                <a:gd name="connsiteY14" fmla="*/ 0 h 1090770"/>
                <a:gd name="connsiteX15" fmla="*/ 621826 w 810991"/>
                <a:gd name="connsiteY15" fmla="*/ 0 h 1090770"/>
                <a:gd name="connsiteX16" fmla="*/ 679369 w 810991"/>
                <a:gd name="connsiteY16" fmla="*/ 57543 h 1090770"/>
                <a:gd name="connsiteX17" fmla="*/ 679369 w 810991"/>
                <a:gd name="connsiteY17" fmla="*/ 188787 h 1090770"/>
                <a:gd name="connsiteX18" fmla="*/ 760534 w 810991"/>
                <a:gd name="connsiteY18" fmla="*/ 188787 h 1090770"/>
                <a:gd name="connsiteX19" fmla="*/ 810991 w 810991"/>
                <a:gd name="connsiteY19" fmla="*/ 239244 h 1090770"/>
                <a:gd name="connsiteX20" fmla="*/ 810991 w 810991"/>
                <a:gd name="connsiteY20" fmla="*/ 1033982 h 1090770"/>
                <a:gd name="connsiteX21" fmla="*/ 760534 w 810991"/>
                <a:gd name="connsiteY21" fmla="*/ 1084439 h 1090770"/>
                <a:gd name="connsiteX22" fmla="*/ 518834 w 810991"/>
                <a:gd name="connsiteY22" fmla="*/ 1084439 h 1090770"/>
                <a:gd name="connsiteX23" fmla="*/ 495117 w 810991"/>
                <a:gd name="connsiteY23" fmla="*/ 1060722 h 1090770"/>
                <a:gd name="connsiteX24" fmla="*/ 518834 w 810991"/>
                <a:gd name="connsiteY24" fmla="*/ 1037006 h 1090770"/>
                <a:gd name="connsiteX25" fmla="*/ 760534 w 810991"/>
                <a:gd name="connsiteY25" fmla="*/ 1037006 h 1090770"/>
                <a:gd name="connsiteX26" fmla="*/ 763463 w 810991"/>
                <a:gd name="connsiteY26" fmla="*/ 1034077 h 1090770"/>
                <a:gd name="connsiteX27" fmla="*/ 763463 w 810991"/>
                <a:gd name="connsiteY27" fmla="*/ 239244 h 1090770"/>
                <a:gd name="connsiteX28" fmla="*/ 760534 w 810991"/>
                <a:gd name="connsiteY28" fmla="*/ 236314 h 1090770"/>
                <a:gd name="connsiteX29" fmla="*/ 50457 w 810991"/>
                <a:gd name="connsiteY29" fmla="*/ 236314 h 1090770"/>
                <a:gd name="connsiteX30" fmla="*/ 47527 w 810991"/>
                <a:gd name="connsiteY30" fmla="*/ 239244 h 1090770"/>
                <a:gd name="connsiteX31" fmla="*/ 47527 w 810991"/>
                <a:gd name="connsiteY31" fmla="*/ 1040407 h 1090770"/>
                <a:gd name="connsiteX32" fmla="*/ 50457 w 810991"/>
                <a:gd name="connsiteY32" fmla="*/ 1043337 h 1090770"/>
                <a:gd name="connsiteX33" fmla="*/ 273259 w 810991"/>
                <a:gd name="connsiteY33" fmla="*/ 1043337 h 1090770"/>
                <a:gd name="connsiteX34" fmla="*/ 273259 w 810991"/>
                <a:gd name="connsiteY34" fmla="*/ 813258 h 1090770"/>
                <a:gd name="connsiteX35" fmla="*/ 323999 w 810991"/>
                <a:gd name="connsiteY35" fmla="*/ 762518 h 1090770"/>
                <a:gd name="connsiteX36" fmla="*/ 489731 w 810991"/>
                <a:gd name="connsiteY36" fmla="*/ 762518 h 1090770"/>
                <a:gd name="connsiteX37" fmla="*/ 540566 w 810991"/>
                <a:gd name="connsiteY37" fmla="*/ 813258 h 1090770"/>
                <a:gd name="connsiteX38" fmla="*/ 540566 w 810991"/>
                <a:gd name="connsiteY38" fmla="*/ 963022 h 1090770"/>
                <a:gd name="connsiteX39" fmla="*/ 516849 w 810991"/>
                <a:gd name="connsiteY39" fmla="*/ 986738 h 1090770"/>
                <a:gd name="connsiteX40" fmla="*/ 493133 w 810991"/>
                <a:gd name="connsiteY40" fmla="*/ 963022 h 1090770"/>
                <a:gd name="connsiteX41" fmla="*/ 493133 w 810991"/>
                <a:gd name="connsiteY41" fmla="*/ 813258 h 1090770"/>
                <a:gd name="connsiteX42" fmla="*/ 489826 w 810991"/>
                <a:gd name="connsiteY42" fmla="*/ 809951 h 1090770"/>
                <a:gd name="connsiteX43" fmla="*/ 324094 w 810991"/>
                <a:gd name="connsiteY43" fmla="*/ 809951 h 1090770"/>
                <a:gd name="connsiteX44" fmla="*/ 320787 w 810991"/>
                <a:gd name="connsiteY44" fmla="*/ 813258 h 1090770"/>
                <a:gd name="connsiteX45" fmla="*/ 320787 w 810991"/>
                <a:gd name="connsiteY45" fmla="*/ 1067053 h 1090770"/>
                <a:gd name="connsiteX46" fmla="*/ 297070 w 810991"/>
                <a:gd name="connsiteY46" fmla="*/ 1090770 h 1090770"/>
                <a:gd name="connsiteX47" fmla="*/ 50457 w 810991"/>
                <a:gd name="connsiteY47" fmla="*/ 1090770 h 1090770"/>
                <a:gd name="connsiteX48" fmla="*/ 0 w 810991"/>
                <a:gd name="connsiteY48" fmla="*/ 1040313 h 1090770"/>
                <a:gd name="connsiteX49" fmla="*/ 0 w 810991"/>
                <a:gd name="connsiteY49" fmla="*/ 239244 h 1090770"/>
                <a:gd name="connsiteX50" fmla="*/ 50457 w 810991"/>
                <a:gd name="connsiteY50" fmla="*/ 188787 h 1090770"/>
                <a:gd name="connsiteX51" fmla="*/ 131716 w 810991"/>
                <a:gd name="connsiteY51" fmla="*/ 188787 h 1090770"/>
                <a:gd name="connsiteX52" fmla="*/ 131716 w 810991"/>
                <a:gd name="connsiteY52" fmla="*/ 57543 h 1090770"/>
                <a:gd name="connsiteX53" fmla="*/ 189259 w 810991"/>
                <a:gd name="connsiteY53" fmla="*/ 0 h 10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0991" h="1090770">
                  <a:moveTo>
                    <a:pt x="322863" y="93449"/>
                  </a:moveTo>
                  <a:lnTo>
                    <a:pt x="451556" y="93449"/>
                  </a:lnTo>
                  <a:cubicBezTo>
                    <a:pt x="464595" y="93449"/>
                    <a:pt x="475178" y="104032"/>
                    <a:pt x="475178" y="117071"/>
                  </a:cubicBezTo>
                  <a:cubicBezTo>
                    <a:pt x="475178" y="130110"/>
                    <a:pt x="464595" y="140693"/>
                    <a:pt x="451556" y="140693"/>
                  </a:cubicBezTo>
                  <a:lnTo>
                    <a:pt x="322863" y="140693"/>
                  </a:lnTo>
                  <a:cubicBezTo>
                    <a:pt x="309824" y="140693"/>
                    <a:pt x="299241" y="130110"/>
                    <a:pt x="299241" y="117071"/>
                  </a:cubicBezTo>
                  <a:cubicBezTo>
                    <a:pt x="299241" y="104032"/>
                    <a:pt x="309824" y="93449"/>
                    <a:pt x="322863" y="93449"/>
                  </a:cubicBezTo>
                  <a:close/>
                  <a:moveTo>
                    <a:pt x="189259" y="45638"/>
                  </a:moveTo>
                  <a:cubicBezTo>
                    <a:pt x="182740" y="45638"/>
                    <a:pt x="177354" y="50929"/>
                    <a:pt x="177354" y="57543"/>
                  </a:cubicBezTo>
                  <a:lnTo>
                    <a:pt x="177259" y="57543"/>
                  </a:lnTo>
                  <a:lnTo>
                    <a:pt x="177259" y="188787"/>
                  </a:lnTo>
                  <a:lnTo>
                    <a:pt x="633731" y="188787"/>
                  </a:lnTo>
                  <a:lnTo>
                    <a:pt x="633731" y="57543"/>
                  </a:lnTo>
                  <a:cubicBezTo>
                    <a:pt x="633731" y="51024"/>
                    <a:pt x="628440" y="45638"/>
                    <a:pt x="621826" y="45638"/>
                  </a:cubicBezTo>
                  <a:close/>
                  <a:moveTo>
                    <a:pt x="189259" y="0"/>
                  </a:moveTo>
                  <a:lnTo>
                    <a:pt x="621826" y="0"/>
                  </a:lnTo>
                  <a:cubicBezTo>
                    <a:pt x="653574" y="0"/>
                    <a:pt x="679369" y="25795"/>
                    <a:pt x="679369" y="57543"/>
                  </a:cubicBezTo>
                  <a:lnTo>
                    <a:pt x="679369" y="188787"/>
                  </a:lnTo>
                  <a:lnTo>
                    <a:pt x="760534" y="188787"/>
                  </a:lnTo>
                  <a:cubicBezTo>
                    <a:pt x="788313" y="188787"/>
                    <a:pt x="810991" y="211464"/>
                    <a:pt x="810991" y="239244"/>
                  </a:cubicBezTo>
                  <a:lnTo>
                    <a:pt x="810991" y="1033982"/>
                  </a:lnTo>
                  <a:cubicBezTo>
                    <a:pt x="810991" y="1061762"/>
                    <a:pt x="788313" y="1084439"/>
                    <a:pt x="760534" y="1084439"/>
                  </a:cubicBezTo>
                  <a:lnTo>
                    <a:pt x="518834" y="1084439"/>
                  </a:lnTo>
                  <a:cubicBezTo>
                    <a:pt x="505794" y="1084439"/>
                    <a:pt x="495117" y="1073856"/>
                    <a:pt x="495117" y="1060722"/>
                  </a:cubicBezTo>
                  <a:cubicBezTo>
                    <a:pt x="495117" y="1047588"/>
                    <a:pt x="505700" y="1037006"/>
                    <a:pt x="518834" y="1037006"/>
                  </a:cubicBezTo>
                  <a:lnTo>
                    <a:pt x="760534" y="1037006"/>
                  </a:lnTo>
                  <a:cubicBezTo>
                    <a:pt x="762140" y="1037006"/>
                    <a:pt x="763463" y="1035683"/>
                    <a:pt x="763463" y="1034077"/>
                  </a:cubicBezTo>
                  <a:lnTo>
                    <a:pt x="763463" y="239244"/>
                  </a:lnTo>
                  <a:cubicBezTo>
                    <a:pt x="763463" y="237637"/>
                    <a:pt x="762140" y="236314"/>
                    <a:pt x="760534" y="236314"/>
                  </a:cubicBezTo>
                  <a:lnTo>
                    <a:pt x="50457" y="236314"/>
                  </a:lnTo>
                  <a:cubicBezTo>
                    <a:pt x="48850" y="236314"/>
                    <a:pt x="47527" y="237637"/>
                    <a:pt x="47527" y="239244"/>
                  </a:cubicBezTo>
                  <a:lnTo>
                    <a:pt x="47527" y="1040407"/>
                  </a:lnTo>
                  <a:cubicBezTo>
                    <a:pt x="47527" y="1042014"/>
                    <a:pt x="48850" y="1043337"/>
                    <a:pt x="50457" y="1043337"/>
                  </a:cubicBezTo>
                  <a:lnTo>
                    <a:pt x="273259" y="1043337"/>
                  </a:lnTo>
                  <a:lnTo>
                    <a:pt x="273259" y="813258"/>
                  </a:lnTo>
                  <a:cubicBezTo>
                    <a:pt x="273259" y="785290"/>
                    <a:pt x="296031" y="762518"/>
                    <a:pt x="323999" y="762518"/>
                  </a:cubicBezTo>
                  <a:lnTo>
                    <a:pt x="489731" y="762518"/>
                  </a:lnTo>
                  <a:cubicBezTo>
                    <a:pt x="517794" y="762518"/>
                    <a:pt x="540566" y="785290"/>
                    <a:pt x="540566" y="813258"/>
                  </a:cubicBezTo>
                  <a:lnTo>
                    <a:pt x="540566" y="963022"/>
                  </a:lnTo>
                  <a:cubicBezTo>
                    <a:pt x="540566" y="976156"/>
                    <a:pt x="529889" y="986738"/>
                    <a:pt x="516849" y="986738"/>
                  </a:cubicBezTo>
                  <a:cubicBezTo>
                    <a:pt x="503810" y="986738"/>
                    <a:pt x="493133" y="976156"/>
                    <a:pt x="493133" y="963022"/>
                  </a:cubicBezTo>
                  <a:lnTo>
                    <a:pt x="493133" y="813258"/>
                  </a:lnTo>
                  <a:cubicBezTo>
                    <a:pt x="493133" y="811463"/>
                    <a:pt x="491621" y="809951"/>
                    <a:pt x="489826" y="809951"/>
                  </a:cubicBezTo>
                  <a:lnTo>
                    <a:pt x="324094" y="809951"/>
                  </a:lnTo>
                  <a:cubicBezTo>
                    <a:pt x="322299" y="809951"/>
                    <a:pt x="320787" y="811463"/>
                    <a:pt x="320787" y="813258"/>
                  </a:cubicBezTo>
                  <a:lnTo>
                    <a:pt x="320787" y="1067053"/>
                  </a:lnTo>
                  <a:cubicBezTo>
                    <a:pt x="320787" y="1080187"/>
                    <a:pt x="310204" y="1090770"/>
                    <a:pt x="297070" y="1090770"/>
                  </a:cubicBezTo>
                  <a:lnTo>
                    <a:pt x="50457" y="1090770"/>
                  </a:lnTo>
                  <a:cubicBezTo>
                    <a:pt x="22677" y="1090770"/>
                    <a:pt x="0" y="1068092"/>
                    <a:pt x="0" y="1040313"/>
                  </a:cubicBezTo>
                  <a:lnTo>
                    <a:pt x="0" y="239244"/>
                  </a:lnTo>
                  <a:cubicBezTo>
                    <a:pt x="0" y="211464"/>
                    <a:pt x="22677" y="188787"/>
                    <a:pt x="50457" y="188787"/>
                  </a:cubicBezTo>
                  <a:lnTo>
                    <a:pt x="131716" y="188787"/>
                  </a:lnTo>
                  <a:lnTo>
                    <a:pt x="131716" y="57543"/>
                  </a:lnTo>
                  <a:cubicBezTo>
                    <a:pt x="131716" y="25795"/>
                    <a:pt x="157512" y="0"/>
                    <a:pt x="189259" y="0"/>
                  </a:cubicBezTo>
                  <a:close/>
                </a:path>
              </a:pathLst>
            </a:custGeom>
            <a:solidFill>
              <a:srgbClr val="00175A"/>
            </a:solidFill>
            <a:ln w="9449" cap="flat">
              <a:noFill/>
              <a:prstDash val="solid"/>
              <a:miter/>
            </a:ln>
          </p:spPr>
          <p:txBody>
            <a:bodyPr wrap="square" rtlCol="0" anchor="ctr">
              <a:noAutofit/>
            </a:bodyPr>
            <a:lstStyle/>
            <a:p>
              <a:endParaRPr lang="en-US"/>
            </a:p>
          </p:txBody>
        </p:sp>
      </p:grpSp>
      <p:grpSp>
        <p:nvGrpSpPr>
          <p:cNvPr id="28" name="Group 27">
            <a:extLst>
              <a:ext uri="{FF2B5EF4-FFF2-40B4-BE49-F238E27FC236}">
                <a16:creationId xmlns:a16="http://schemas.microsoft.com/office/drawing/2014/main" id="{FB251F68-232F-89F4-0471-75DA5A3647DB}"/>
              </a:ext>
            </a:extLst>
          </p:cNvPr>
          <p:cNvGrpSpPr>
            <a:grpSpLocks noChangeAspect="1"/>
          </p:cNvGrpSpPr>
          <p:nvPr/>
        </p:nvGrpSpPr>
        <p:grpSpPr>
          <a:xfrm>
            <a:off x="3032967" y="2297716"/>
            <a:ext cx="552826" cy="552877"/>
            <a:chOff x="2793663" y="4142501"/>
            <a:chExt cx="1036816" cy="1036911"/>
          </a:xfrm>
          <a:solidFill>
            <a:srgbClr val="66A9E2"/>
          </a:solidFill>
        </p:grpSpPr>
        <p:sp>
          <p:nvSpPr>
            <p:cNvPr id="29" name="Freeform 28">
              <a:extLst>
                <a:ext uri="{FF2B5EF4-FFF2-40B4-BE49-F238E27FC236}">
                  <a16:creationId xmlns:a16="http://schemas.microsoft.com/office/drawing/2014/main" id="{961E1E7B-807A-595A-DCA1-EFA0DE465B50}"/>
                </a:ext>
              </a:extLst>
            </p:cNvPr>
            <p:cNvSpPr/>
            <p:nvPr/>
          </p:nvSpPr>
          <p:spPr>
            <a:xfrm>
              <a:off x="3288497" y="4142501"/>
              <a:ext cx="47244" cy="1036911"/>
            </a:xfrm>
            <a:custGeom>
              <a:avLst/>
              <a:gdLst>
                <a:gd name="connsiteX0" fmla="*/ 23622 w 47244"/>
                <a:gd name="connsiteY0" fmla="*/ 1036911 h 1036911"/>
                <a:gd name="connsiteX1" fmla="*/ 0 w 47244"/>
                <a:gd name="connsiteY1" fmla="*/ 1013289 h 1036911"/>
                <a:gd name="connsiteX2" fmla="*/ 0 w 47244"/>
                <a:gd name="connsiteY2" fmla="*/ 23622 h 1036911"/>
                <a:gd name="connsiteX3" fmla="*/ 23622 w 47244"/>
                <a:gd name="connsiteY3" fmla="*/ 0 h 1036911"/>
                <a:gd name="connsiteX4" fmla="*/ 47244 w 47244"/>
                <a:gd name="connsiteY4" fmla="*/ 23622 h 1036911"/>
                <a:gd name="connsiteX5" fmla="*/ 47244 w 47244"/>
                <a:gd name="connsiteY5" fmla="*/ 1013195 h 1036911"/>
                <a:gd name="connsiteX6" fmla="*/ 23622 w 47244"/>
                <a:gd name="connsiteY6" fmla="*/ 1036817 h 10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 h="1036911">
                  <a:moveTo>
                    <a:pt x="23622" y="1036911"/>
                  </a:moveTo>
                  <a:cubicBezTo>
                    <a:pt x="10583" y="1036911"/>
                    <a:pt x="0" y="1026329"/>
                    <a:pt x="0" y="1013289"/>
                  </a:cubicBezTo>
                  <a:lnTo>
                    <a:pt x="0" y="23622"/>
                  </a:lnTo>
                  <a:cubicBezTo>
                    <a:pt x="0" y="10583"/>
                    <a:pt x="10583" y="0"/>
                    <a:pt x="23622" y="0"/>
                  </a:cubicBezTo>
                  <a:cubicBezTo>
                    <a:pt x="36661" y="0"/>
                    <a:pt x="47244" y="10583"/>
                    <a:pt x="47244" y="23622"/>
                  </a:cubicBezTo>
                  <a:lnTo>
                    <a:pt x="47244" y="1013195"/>
                  </a:lnTo>
                  <a:cubicBezTo>
                    <a:pt x="47244" y="1026234"/>
                    <a:pt x="36661" y="1036817"/>
                    <a:pt x="23622" y="1036817"/>
                  </a:cubicBezTo>
                  <a:close/>
                </a:path>
              </a:pathLst>
            </a:custGeom>
            <a:grpFill/>
            <a:ln w="944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20804D8-473C-4E7B-448D-11B4F522BE6B}"/>
                </a:ext>
              </a:extLst>
            </p:cNvPr>
            <p:cNvSpPr/>
            <p:nvPr/>
          </p:nvSpPr>
          <p:spPr>
            <a:xfrm>
              <a:off x="2793663" y="4637335"/>
              <a:ext cx="1036816" cy="47244"/>
            </a:xfrm>
            <a:custGeom>
              <a:avLst/>
              <a:gdLst>
                <a:gd name="connsiteX0" fmla="*/ 1013289 w 1036816"/>
                <a:gd name="connsiteY0" fmla="*/ 47244 h 47244"/>
                <a:gd name="connsiteX1" fmla="*/ 23622 w 1036816"/>
                <a:gd name="connsiteY1" fmla="*/ 47244 h 47244"/>
                <a:gd name="connsiteX2" fmla="*/ 0 w 1036816"/>
                <a:gd name="connsiteY2" fmla="*/ 23622 h 47244"/>
                <a:gd name="connsiteX3" fmla="*/ 23622 w 1036816"/>
                <a:gd name="connsiteY3" fmla="*/ 0 h 47244"/>
                <a:gd name="connsiteX4" fmla="*/ 1013195 w 1036816"/>
                <a:gd name="connsiteY4" fmla="*/ 0 h 47244"/>
                <a:gd name="connsiteX5" fmla="*/ 1036817 w 1036816"/>
                <a:gd name="connsiteY5" fmla="*/ 23622 h 47244"/>
                <a:gd name="connsiteX6" fmla="*/ 1013195 w 1036816"/>
                <a:gd name="connsiteY6" fmla="*/ 47244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16" h="47244">
                  <a:moveTo>
                    <a:pt x="1013289" y="47244"/>
                  </a:moveTo>
                  <a:lnTo>
                    <a:pt x="23622" y="47244"/>
                  </a:lnTo>
                  <a:cubicBezTo>
                    <a:pt x="10583" y="47244"/>
                    <a:pt x="0" y="36661"/>
                    <a:pt x="0" y="23622"/>
                  </a:cubicBezTo>
                  <a:cubicBezTo>
                    <a:pt x="0" y="10583"/>
                    <a:pt x="10583" y="0"/>
                    <a:pt x="23622" y="0"/>
                  </a:cubicBezTo>
                  <a:lnTo>
                    <a:pt x="1013195" y="0"/>
                  </a:lnTo>
                  <a:cubicBezTo>
                    <a:pt x="1026234" y="0"/>
                    <a:pt x="1036817" y="10583"/>
                    <a:pt x="1036817" y="23622"/>
                  </a:cubicBezTo>
                  <a:cubicBezTo>
                    <a:pt x="1036817" y="36661"/>
                    <a:pt x="1026234" y="47244"/>
                    <a:pt x="1013195" y="47244"/>
                  </a:cubicBezTo>
                  <a:close/>
                </a:path>
              </a:pathLst>
            </a:custGeom>
            <a:grpFill/>
            <a:ln w="9449"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580078CA-53D0-ED2F-F4DB-473BD35F8B0B}"/>
              </a:ext>
            </a:extLst>
          </p:cNvPr>
          <p:cNvGrpSpPr>
            <a:grpSpLocks noChangeAspect="1"/>
          </p:cNvGrpSpPr>
          <p:nvPr/>
        </p:nvGrpSpPr>
        <p:grpSpPr>
          <a:xfrm>
            <a:off x="7220524" y="2031132"/>
            <a:ext cx="564282" cy="1086045"/>
            <a:chOff x="3029930" y="4111424"/>
            <a:chExt cx="564282" cy="1086045"/>
          </a:xfrm>
        </p:grpSpPr>
        <p:sp>
          <p:nvSpPr>
            <p:cNvPr id="32" name="Freeform 31">
              <a:extLst>
                <a:ext uri="{FF2B5EF4-FFF2-40B4-BE49-F238E27FC236}">
                  <a16:creationId xmlns:a16="http://schemas.microsoft.com/office/drawing/2014/main" id="{C4DE3503-CBA4-C397-3307-01A6BF238C42}"/>
                </a:ext>
              </a:extLst>
            </p:cNvPr>
            <p:cNvSpPr/>
            <p:nvPr/>
          </p:nvSpPr>
          <p:spPr>
            <a:xfrm>
              <a:off x="3029930" y="4111424"/>
              <a:ext cx="564282" cy="1086045"/>
            </a:xfrm>
            <a:custGeom>
              <a:avLst/>
              <a:gdLst>
                <a:gd name="connsiteX0" fmla="*/ 558424 w 564282"/>
                <a:gd name="connsiteY0" fmla="*/ 651022 h 1086045"/>
                <a:gd name="connsiteX1" fmla="*/ 524219 w 564282"/>
                <a:gd name="connsiteY1" fmla="*/ 690140 h 1086045"/>
                <a:gd name="connsiteX2" fmla="*/ 558991 w 564282"/>
                <a:gd name="connsiteY2" fmla="*/ 732943 h 1086045"/>
                <a:gd name="connsiteX3" fmla="*/ 564282 w 564282"/>
                <a:gd name="connsiteY3" fmla="*/ 747778 h 1086045"/>
                <a:gd name="connsiteX4" fmla="*/ 564282 w 564282"/>
                <a:gd name="connsiteY4" fmla="*/ 1032659 h 1086045"/>
                <a:gd name="connsiteX5" fmla="*/ 510897 w 564282"/>
                <a:gd name="connsiteY5" fmla="*/ 1086045 h 1086045"/>
                <a:gd name="connsiteX6" fmla="*/ 53386 w 564282"/>
                <a:gd name="connsiteY6" fmla="*/ 1086045 h 1086045"/>
                <a:gd name="connsiteX7" fmla="*/ 0 w 564282"/>
                <a:gd name="connsiteY7" fmla="*/ 1032659 h 1086045"/>
                <a:gd name="connsiteX8" fmla="*/ 0 w 564282"/>
                <a:gd name="connsiteY8" fmla="*/ 748251 h 1086045"/>
                <a:gd name="connsiteX9" fmla="*/ 5102 w 564282"/>
                <a:gd name="connsiteY9" fmla="*/ 733510 h 1086045"/>
                <a:gd name="connsiteX10" fmla="*/ 39968 w 564282"/>
                <a:gd name="connsiteY10" fmla="*/ 689762 h 1086045"/>
                <a:gd name="connsiteX11" fmla="*/ 5953 w 564282"/>
                <a:gd name="connsiteY11" fmla="*/ 651589 h 1086045"/>
                <a:gd name="connsiteX12" fmla="*/ 0 w 564282"/>
                <a:gd name="connsiteY12" fmla="*/ 635904 h 1086045"/>
                <a:gd name="connsiteX13" fmla="*/ 0 w 564282"/>
                <a:gd name="connsiteY13" fmla="*/ 53386 h 1086045"/>
                <a:gd name="connsiteX14" fmla="*/ 53386 w 564282"/>
                <a:gd name="connsiteY14" fmla="*/ 0 h 1086045"/>
                <a:gd name="connsiteX15" fmla="*/ 119149 w 564282"/>
                <a:gd name="connsiteY15" fmla="*/ 0 h 1086045"/>
                <a:gd name="connsiteX16" fmla="*/ 142771 w 564282"/>
                <a:gd name="connsiteY16" fmla="*/ 23622 h 1086045"/>
                <a:gd name="connsiteX17" fmla="*/ 119149 w 564282"/>
                <a:gd name="connsiteY17" fmla="*/ 47244 h 1086045"/>
                <a:gd name="connsiteX18" fmla="*/ 53386 w 564282"/>
                <a:gd name="connsiteY18" fmla="*/ 47244 h 1086045"/>
                <a:gd name="connsiteX19" fmla="*/ 47244 w 564282"/>
                <a:gd name="connsiteY19" fmla="*/ 53386 h 1086045"/>
                <a:gd name="connsiteX20" fmla="*/ 47244 w 564282"/>
                <a:gd name="connsiteY20" fmla="*/ 627022 h 1086045"/>
                <a:gd name="connsiteX21" fmla="*/ 88535 w 564282"/>
                <a:gd name="connsiteY21" fmla="*/ 673322 h 1086045"/>
                <a:gd name="connsiteX22" fmla="*/ 89386 w 564282"/>
                <a:gd name="connsiteY22" fmla="*/ 703747 h 1086045"/>
                <a:gd name="connsiteX23" fmla="*/ 47244 w 564282"/>
                <a:gd name="connsiteY23" fmla="*/ 756565 h 1086045"/>
                <a:gd name="connsiteX24" fmla="*/ 47244 w 564282"/>
                <a:gd name="connsiteY24" fmla="*/ 1032659 h 1086045"/>
                <a:gd name="connsiteX25" fmla="*/ 53386 w 564282"/>
                <a:gd name="connsiteY25" fmla="*/ 1038801 h 1086045"/>
                <a:gd name="connsiteX26" fmla="*/ 510897 w 564282"/>
                <a:gd name="connsiteY26" fmla="*/ 1038801 h 1086045"/>
                <a:gd name="connsiteX27" fmla="*/ 517038 w 564282"/>
                <a:gd name="connsiteY27" fmla="*/ 1032659 h 1086045"/>
                <a:gd name="connsiteX28" fmla="*/ 517038 w 564282"/>
                <a:gd name="connsiteY28" fmla="*/ 756187 h 1086045"/>
                <a:gd name="connsiteX29" fmla="*/ 475086 w 564282"/>
                <a:gd name="connsiteY29" fmla="*/ 704408 h 1086045"/>
                <a:gd name="connsiteX30" fmla="*/ 475653 w 564282"/>
                <a:gd name="connsiteY30" fmla="*/ 673983 h 1086045"/>
                <a:gd name="connsiteX31" fmla="*/ 517038 w 564282"/>
                <a:gd name="connsiteY31" fmla="*/ 626550 h 1086045"/>
                <a:gd name="connsiteX32" fmla="*/ 517038 w 564282"/>
                <a:gd name="connsiteY32" fmla="*/ 53386 h 1086045"/>
                <a:gd name="connsiteX33" fmla="*/ 510897 w 564282"/>
                <a:gd name="connsiteY33" fmla="*/ 47244 h 1086045"/>
                <a:gd name="connsiteX34" fmla="*/ 212598 w 564282"/>
                <a:gd name="connsiteY34" fmla="*/ 47244 h 1086045"/>
                <a:gd name="connsiteX35" fmla="*/ 188976 w 564282"/>
                <a:gd name="connsiteY35" fmla="*/ 23622 h 1086045"/>
                <a:gd name="connsiteX36" fmla="*/ 212598 w 564282"/>
                <a:gd name="connsiteY36" fmla="*/ 0 h 1086045"/>
                <a:gd name="connsiteX37" fmla="*/ 510897 w 564282"/>
                <a:gd name="connsiteY37" fmla="*/ 0 h 1086045"/>
                <a:gd name="connsiteX38" fmla="*/ 564282 w 564282"/>
                <a:gd name="connsiteY38" fmla="*/ 53386 h 1086045"/>
                <a:gd name="connsiteX39" fmla="*/ 564282 w 564282"/>
                <a:gd name="connsiteY39" fmla="*/ 635526 h 1086045"/>
                <a:gd name="connsiteX40" fmla="*/ 558424 w 564282"/>
                <a:gd name="connsiteY40" fmla="*/ 651022 h 1086045"/>
                <a:gd name="connsiteX41" fmla="*/ 164220 w 564282"/>
                <a:gd name="connsiteY41" fmla="*/ 714613 h 1086045"/>
                <a:gd name="connsiteX42" fmla="*/ 177921 w 564282"/>
                <a:gd name="connsiteY42" fmla="*/ 714613 h 1086045"/>
                <a:gd name="connsiteX43" fmla="*/ 201543 w 564282"/>
                <a:gd name="connsiteY43" fmla="*/ 690991 h 1086045"/>
                <a:gd name="connsiteX44" fmla="*/ 177921 w 564282"/>
                <a:gd name="connsiteY44" fmla="*/ 667369 h 1086045"/>
                <a:gd name="connsiteX45" fmla="*/ 164220 w 564282"/>
                <a:gd name="connsiteY45" fmla="*/ 667369 h 1086045"/>
                <a:gd name="connsiteX46" fmla="*/ 140598 w 564282"/>
                <a:gd name="connsiteY46" fmla="*/ 690991 h 1086045"/>
                <a:gd name="connsiteX47" fmla="*/ 164220 w 564282"/>
                <a:gd name="connsiteY47" fmla="*/ 714613 h 1086045"/>
                <a:gd name="connsiteX48" fmla="*/ 310677 w 564282"/>
                <a:gd name="connsiteY48" fmla="*/ 691085 h 1086045"/>
                <a:gd name="connsiteX49" fmla="*/ 287055 w 564282"/>
                <a:gd name="connsiteY49" fmla="*/ 667463 h 1086045"/>
                <a:gd name="connsiteX50" fmla="*/ 273354 w 564282"/>
                <a:gd name="connsiteY50" fmla="*/ 667463 h 1086045"/>
                <a:gd name="connsiteX51" fmla="*/ 249732 w 564282"/>
                <a:gd name="connsiteY51" fmla="*/ 691085 h 1086045"/>
                <a:gd name="connsiteX52" fmla="*/ 273354 w 564282"/>
                <a:gd name="connsiteY52" fmla="*/ 714707 h 1086045"/>
                <a:gd name="connsiteX53" fmla="*/ 287055 w 564282"/>
                <a:gd name="connsiteY53" fmla="*/ 714707 h 1086045"/>
                <a:gd name="connsiteX54" fmla="*/ 310677 w 564282"/>
                <a:gd name="connsiteY54" fmla="*/ 691085 h 1086045"/>
                <a:gd name="connsiteX55" fmla="*/ 394676 w 564282"/>
                <a:gd name="connsiteY55" fmla="*/ 667369 h 1086045"/>
                <a:gd name="connsiteX56" fmla="*/ 380976 w 564282"/>
                <a:gd name="connsiteY56" fmla="*/ 667369 h 1086045"/>
                <a:gd name="connsiteX57" fmla="*/ 357354 w 564282"/>
                <a:gd name="connsiteY57" fmla="*/ 690991 h 1086045"/>
                <a:gd name="connsiteX58" fmla="*/ 380976 w 564282"/>
                <a:gd name="connsiteY58" fmla="*/ 714613 h 1086045"/>
                <a:gd name="connsiteX59" fmla="*/ 394676 w 564282"/>
                <a:gd name="connsiteY59" fmla="*/ 714613 h 1086045"/>
                <a:gd name="connsiteX60" fmla="*/ 418298 w 564282"/>
                <a:gd name="connsiteY60" fmla="*/ 690991 h 1086045"/>
                <a:gd name="connsiteX61" fmla="*/ 394676 w 564282"/>
                <a:gd name="connsiteY61" fmla="*/ 667369 h 1086045"/>
                <a:gd name="connsiteX62" fmla="*/ 387873 w 564282"/>
                <a:gd name="connsiteY62" fmla="*/ 777636 h 1086045"/>
                <a:gd name="connsiteX63" fmla="*/ 364251 w 564282"/>
                <a:gd name="connsiteY63" fmla="*/ 801258 h 1086045"/>
                <a:gd name="connsiteX64" fmla="*/ 364251 w 564282"/>
                <a:gd name="connsiteY64" fmla="*/ 939400 h 1086045"/>
                <a:gd name="connsiteX65" fmla="*/ 387873 w 564282"/>
                <a:gd name="connsiteY65" fmla="*/ 963022 h 1086045"/>
                <a:gd name="connsiteX66" fmla="*/ 411495 w 564282"/>
                <a:gd name="connsiteY66" fmla="*/ 939400 h 1086045"/>
                <a:gd name="connsiteX67" fmla="*/ 411495 w 564282"/>
                <a:gd name="connsiteY67" fmla="*/ 801258 h 1086045"/>
                <a:gd name="connsiteX68" fmla="*/ 387873 w 564282"/>
                <a:gd name="connsiteY68" fmla="*/ 777636 h 1086045"/>
                <a:gd name="connsiteX69" fmla="*/ 255779 w 564282"/>
                <a:gd name="connsiteY69" fmla="*/ 801353 h 1086045"/>
                <a:gd name="connsiteX70" fmla="*/ 255779 w 564282"/>
                <a:gd name="connsiteY70" fmla="*/ 939494 h 1086045"/>
                <a:gd name="connsiteX71" fmla="*/ 279401 w 564282"/>
                <a:gd name="connsiteY71" fmla="*/ 963116 h 1086045"/>
                <a:gd name="connsiteX72" fmla="*/ 303023 w 564282"/>
                <a:gd name="connsiteY72" fmla="*/ 939494 h 1086045"/>
                <a:gd name="connsiteX73" fmla="*/ 303023 w 564282"/>
                <a:gd name="connsiteY73" fmla="*/ 801353 h 1086045"/>
                <a:gd name="connsiteX74" fmla="*/ 279401 w 564282"/>
                <a:gd name="connsiteY74" fmla="*/ 777731 h 1086045"/>
                <a:gd name="connsiteX75" fmla="*/ 255779 w 564282"/>
                <a:gd name="connsiteY75" fmla="*/ 801353 h 1086045"/>
                <a:gd name="connsiteX76" fmla="*/ 170929 w 564282"/>
                <a:gd name="connsiteY76" fmla="*/ 777731 h 1086045"/>
                <a:gd name="connsiteX77" fmla="*/ 147307 w 564282"/>
                <a:gd name="connsiteY77" fmla="*/ 801353 h 1086045"/>
                <a:gd name="connsiteX78" fmla="*/ 147307 w 564282"/>
                <a:gd name="connsiteY78" fmla="*/ 939494 h 1086045"/>
                <a:gd name="connsiteX79" fmla="*/ 170929 w 564282"/>
                <a:gd name="connsiteY79" fmla="*/ 963116 h 1086045"/>
                <a:gd name="connsiteX80" fmla="*/ 194551 w 564282"/>
                <a:gd name="connsiteY80" fmla="*/ 939494 h 1086045"/>
                <a:gd name="connsiteX81" fmla="*/ 194551 w 564282"/>
                <a:gd name="connsiteY81" fmla="*/ 801353 h 1086045"/>
                <a:gd name="connsiteX82" fmla="*/ 170929 w 564282"/>
                <a:gd name="connsiteY82" fmla="*/ 777731 h 108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4282" h="1086045">
                  <a:moveTo>
                    <a:pt x="558424" y="651022"/>
                  </a:moveTo>
                  <a:lnTo>
                    <a:pt x="524219" y="690140"/>
                  </a:lnTo>
                  <a:lnTo>
                    <a:pt x="558991" y="732943"/>
                  </a:lnTo>
                  <a:cubicBezTo>
                    <a:pt x="562393" y="737195"/>
                    <a:pt x="564282" y="742392"/>
                    <a:pt x="564282" y="747778"/>
                  </a:cubicBezTo>
                  <a:lnTo>
                    <a:pt x="564282" y="1032659"/>
                  </a:lnTo>
                  <a:cubicBezTo>
                    <a:pt x="564282" y="1062140"/>
                    <a:pt x="540377" y="1086045"/>
                    <a:pt x="510897" y="1086045"/>
                  </a:cubicBezTo>
                  <a:lnTo>
                    <a:pt x="53386" y="1086045"/>
                  </a:lnTo>
                  <a:cubicBezTo>
                    <a:pt x="23905" y="1086045"/>
                    <a:pt x="0" y="1062140"/>
                    <a:pt x="0" y="1032659"/>
                  </a:cubicBezTo>
                  <a:lnTo>
                    <a:pt x="0" y="748251"/>
                  </a:lnTo>
                  <a:cubicBezTo>
                    <a:pt x="0" y="742865"/>
                    <a:pt x="1795" y="737668"/>
                    <a:pt x="5102" y="733510"/>
                  </a:cubicBezTo>
                  <a:lnTo>
                    <a:pt x="39968" y="689762"/>
                  </a:lnTo>
                  <a:lnTo>
                    <a:pt x="5953" y="651589"/>
                  </a:lnTo>
                  <a:cubicBezTo>
                    <a:pt x="2079" y="647243"/>
                    <a:pt x="0" y="641668"/>
                    <a:pt x="0" y="635904"/>
                  </a:cubicBezTo>
                  <a:lnTo>
                    <a:pt x="0" y="53386"/>
                  </a:lnTo>
                  <a:cubicBezTo>
                    <a:pt x="0" y="23905"/>
                    <a:pt x="23905" y="0"/>
                    <a:pt x="53386" y="0"/>
                  </a:cubicBezTo>
                  <a:lnTo>
                    <a:pt x="119149" y="0"/>
                  </a:lnTo>
                  <a:cubicBezTo>
                    <a:pt x="132189" y="0"/>
                    <a:pt x="142771" y="10583"/>
                    <a:pt x="142771" y="23622"/>
                  </a:cubicBezTo>
                  <a:cubicBezTo>
                    <a:pt x="142771" y="36661"/>
                    <a:pt x="132189" y="47244"/>
                    <a:pt x="119149" y="47244"/>
                  </a:cubicBezTo>
                  <a:lnTo>
                    <a:pt x="53386" y="47244"/>
                  </a:lnTo>
                  <a:cubicBezTo>
                    <a:pt x="49984" y="47244"/>
                    <a:pt x="47244" y="49984"/>
                    <a:pt x="47244" y="53386"/>
                  </a:cubicBezTo>
                  <a:lnTo>
                    <a:pt x="47244" y="627022"/>
                  </a:lnTo>
                  <a:lnTo>
                    <a:pt x="88535" y="673322"/>
                  </a:lnTo>
                  <a:cubicBezTo>
                    <a:pt x="96189" y="681920"/>
                    <a:pt x="96567" y="694770"/>
                    <a:pt x="89386" y="703747"/>
                  </a:cubicBezTo>
                  <a:lnTo>
                    <a:pt x="47244" y="756565"/>
                  </a:lnTo>
                  <a:lnTo>
                    <a:pt x="47244" y="1032659"/>
                  </a:lnTo>
                  <a:cubicBezTo>
                    <a:pt x="47244" y="1036061"/>
                    <a:pt x="49984" y="1038801"/>
                    <a:pt x="53386" y="1038801"/>
                  </a:cubicBezTo>
                  <a:lnTo>
                    <a:pt x="510897" y="1038801"/>
                  </a:lnTo>
                  <a:cubicBezTo>
                    <a:pt x="514298" y="1038801"/>
                    <a:pt x="517038" y="1036061"/>
                    <a:pt x="517038" y="1032659"/>
                  </a:cubicBezTo>
                  <a:lnTo>
                    <a:pt x="517038" y="756187"/>
                  </a:lnTo>
                  <a:lnTo>
                    <a:pt x="475086" y="704408"/>
                  </a:lnTo>
                  <a:cubicBezTo>
                    <a:pt x="467810" y="695526"/>
                    <a:pt x="468094" y="682676"/>
                    <a:pt x="475653" y="673983"/>
                  </a:cubicBezTo>
                  <a:lnTo>
                    <a:pt x="517038" y="626550"/>
                  </a:lnTo>
                  <a:lnTo>
                    <a:pt x="517038" y="53386"/>
                  </a:lnTo>
                  <a:cubicBezTo>
                    <a:pt x="517038" y="49984"/>
                    <a:pt x="514298" y="47244"/>
                    <a:pt x="510897" y="47244"/>
                  </a:cubicBezTo>
                  <a:lnTo>
                    <a:pt x="212598" y="47244"/>
                  </a:lnTo>
                  <a:cubicBezTo>
                    <a:pt x="199559" y="47244"/>
                    <a:pt x="188976" y="36661"/>
                    <a:pt x="188976" y="23622"/>
                  </a:cubicBezTo>
                  <a:cubicBezTo>
                    <a:pt x="188976" y="10583"/>
                    <a:pt x="199559" y="0"/>
                    <a:pt x="212598" y="0"/>
                  </a:cubicBezTo>
                  <a:lnTo>
                    <a:pt x="510897" y="0"/>
                  </a:lnTo>
                  <a:cubicBezTo>
                    <a:pt x="540377" y="0"/>
                    <a:pt x="564282" y="23905"/>
                    <a:pt x="564282" y="53386"/>
                  </a:cubicBezTo>
                  <a:lnTo>
                    <a:pt x="564282" y="635526"/>
                  </a:lnTo>
                  <a:cubicBezTo>
                    <a:pt x="564282" y="641196"/>
                    <a:pt x="562204" y="646770"/>
                    <a:pt x="558424" y="651022"/>
                  </a:cubicBezTo>
                  <a:close/>
                  <a:moveTo>
                    <a:pt x="164220" y="714613"/>
                  </a:moveTo>
                  <a:lnTo>
                    <a:pt x="177921" y="714613"/>
                  </a:lnTo>
                  <a:cubicBezTo>
                    <a:pt x="190960" y="714613"/>
                    <a:pt x="201543" y="704030"/>
                    <a:pt x="201543" y="690991"/>
                  </a:cubicBezTo>
                  <a:cubicBezTo>
                    <a:pt x="201543" y="677951"/>
                    <a:pt x="190960" y="667369"/>
                    <a:pt x="177921" y="667369"/>
                  </a:cubicBezTo>
                  <a:lnTo>
                    <a:pt x="164220" y="667369"/>
                  </a:lnTo>
                  <a:cubicBezTo>
                    <a:pt x="151181" y="667369"/>
                    <a:pt x="140598" y="677951"/>
                    <a:pt x="140598" y="690991"/>
                  </a:cubicBezTo>
                  <a:cubicBezTo>
                    <a:pt x="140598" y="704030"/>
                    <a:pt x="151181" y="714613"/>
                    <a:pt x="164220" y="714613"/>
                  </a:cubicBezTo>
                  <a:close/>
                  <a:moveTo>
                    <a:pt x="310677" y="691085"/>
                  </a:moveTo>
                  <a:cubicBezTo>
                    <a:pt x="310677" y="678046"/>
                    <a:pt x="300094" y="667463"/>
                    <a:pt x="287055" y="667463"/>
                  </a:cubicBezTo>
                  <a:lnTo>
                    <a:pt x="273354" y="667463"/>
                  </a:lnTo>
                  <a:cubicBezTo>
                    <a:pt x="260314" y="667463"/>
                    <a:pt x="249732" y="678046"/>
                    <a:pt x="249732" y="691085"/>
                  </a:cubicBezTo>
                  <a:cubicBezTo>
                    <a:pt x="249732" y="704125"/>
                    <a:pt x="260314" y="714707"/>
                    <a:pt x="273354" y="714707"/>
                  </a:cubicBezTo>
                  <a:lnTo>
                    <a:pt x="287055" y="714707"/>
                  </a:lnTo>
                  <a:cubicBezTo>
                    <a:pt x="300094" y="714707"/>
                    <a:pt x="310677" y="704125"/>
                    <a:pt x="310677" y="691085"/>
                  </a:cubicBezTo>
                  <a:close/>
                  <a:moveTo>
                    <a:pt x="394676" y="667369"/>
                  </a:moveTo>
                  <a:lnTo>
                    <a:pt x="380976" y="667369"/>
                  </a:lnTo>
                  <a:cubicBezTo>
                    <a:pt x="367936" y="667369"/>
                    <a:pt x="357354" y="677951"/>
                    <a:pt x="357354" y="690991"/>
                  </a:cubicBezTo>
                  <a:cubicBezTo>
                    <a:pt x="357354" y="704030"/>
                    <a:pt x="367936" y="714613"/>
                    <a:pt x="380976" y="714613"/>
                  </a:cubicBezTo>
                  <a:lnTo>
                    <a:pt x="394676" y="714613"/>
                  </a:lnTo>
                  <a:cubicBezTo>
                    <a:pt x="407716" y="714613"/>
                    <a:pt x="418298" y="704030"/>
                    <a:pt x="418298" y="690991"/>
                  </a:cubicBezTo>
                  <a:cubicBezTo>
                    <a:pt x="418298" y="677951"/>
                    <a:pt x="407716" y="667369"/>
                    <a:pt x="394676" y="667369"/>
                  </a:cubicBezTo>
                  <a:close/>
                  <a:moveTo>
                    <a:pt x="387873" y="777636"/>
                  </a:moveTo>
                  <a:cubicBezTo>
                    <a:pt x="374834" y="777636"/>
                    <a:pt x="364251" y="788219"/>
                    <a:pt x="364251" y="801258"/>
                  </a:cubicBezTo>
                  <a:lnTo>
                    <a:pt x="364251" y="939400"/>
                  </a:lnTo>
                  <a:cubicBezTo>
                    <a:pt x="364251" y="952439"/>
                    <a:pt x="374834" y="963022"/>
                    <a:pt x="387873" y="963022"/>
                  </a:cubicBezTo>
                  <a:cubicBezTo>
                    <a:pt x="400913" y="963022"/>
                    <a:pt x="411495" y="952439"/>
                    <a:pt x="411495" y="939400"/>
                  </a:cubicBezTo>
                  <a:lnTo>
                    <a:pt x="411495" y="801258"/>
                  </a:lnTo>
                  <a:cubicBezTo>
                    <a:pt x="411495" y="788219"/>
                    <a:pt x="400913" y="777636"/>
                    <a:pt x="387873" y="777636"/>
                  </a:cubicBezTo>
                  <a:close/>
                  <a:moveTo>
                    <a:pt x="255779" y="801353"/>
                  </a:moveTo>
                  <a:lnTo>
                    <a:pt x="255779" y="939494"/>
                  </a:lnTo>
                  <a:cubicBezTo>
                    <a:pt x="255779" y="952534"/>
                    <a:pt x="266362" y="963116"/>
                    <a:pt x="279401" y="963116"/>
                  </a:cubicBezTo>
                  <a:cubicBezTo>
                    <a:pt x="292440" y="963116"/>
                    <a:pt x="303023" y="952534"/>
                    <a:pt x="303023" y="939494"/>
                  </a:cubicBezTo>
                  <a:lnTo>
                    <a:pt x="303023" y="801353"/>
                  </a:lnTo>
                  <a:cubicBezTo>
                    <a:pt x="303023" y="788313"/>
                    <a:pt x="292440" y="777731"/>
                    <a:pt x="279401" y="777731"/>
                  </a:cubicBezTo>
                  <a:cubicBezTo>
                    <a:pt x="266362" y="777731"/>
                    <a:pt x="255779" y="788313"/>
                    <a:pt x="255779" y="801353"/>
                  </a:cubicBezTo>
                  <a:close/>
                  <a:moveTo>
                    <a:pt x="170929" y="777731"/>
                  </a:moveTo>
                  <a:cubicBezTo>
                    <a:pt x="157889" y="777731"/>
                    <a:pt x="147307" y="788313"/>
                    <a:pt x="147307" y="801353"/>
                  </a:cubicBezTo>
                  <a:lnTo>
                    <a:pt x="147307" y="939494"/>
                  </a:lnTo>
                  <a:cubicBezTo>
                    <a:pt x="147307" y="952534"/>
                    <a:pt x="157889" y="963116"/>
                    <a:pt x="170929" y="963116"/>
                  </a:cubicBezTo>
                  <a:cubicBezTo>
                    <a:pt x="183968" y="963116"/>
                    <a:pt x="194551" y="952534"/>
                    <a:pt x="194551" y="939494"/>
                  </a:cubicBezTo>
                  <a:lnTo>
                    <a:pt x="194551" y="801353"/>
                  </a:lnTo>
                  <a:cubicBezTo>
                    <a:pt x="194551" y="788313"/>
                    <a:pt x="183968" y="777731"/>
                    <a:pt x="170929" y="777731"/>
                  </a:cubicBezTo>
                  <a:close/>
                </a:path>
              </a:pathLst>
            </a:custGeom>
            <a:solidFill>
              <a:srgbClr val="00175A"/>
            </a:solidFill>
            <a:ln w="944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B99625-BB80-D7AF-C2DC-46529BEE3AB5}"/>
                </a:ext>
              </a:extLst>
            </p:cNvPr>
            <p:cNvSpPr/>
            <p:nvPr/>
          </p:nvSpPr>
          <p:spPr>
            <a:xfrm>
              <a:off x="3155174" y="4245691"/>
              <a:ext cx="322109" cy="397700"/>
            </a:xfrm>
            <a:custGeom>
              <a:avLst/>
              <a:gdLst>
                <a:gd name="connsiteX0" fmla="*/ 314976 w 322109"/>
                <a:gd name="connsiteY0" fmla="*/ 224126 h 397700"/>
                <a:gd name="connsiteX1" fmla="*/ 184582 w 322109"/>
                <a:gd name="connsiteY1" fmla="*/ 93732 h 397700"/>
                <a:gd name="connsiteX2" fmla="*/ 184582 w 322109"/>
                <a:gd name="connsiteY2" fmla="*/ 23622 h 397700"/>
                <a:gd name="connsiteX3" fmla="*/ 160960 w 322109"/>
                <a:gd name="connsiteY3" fmla="*/ 0 h 397700"/>
                <a:gd name="connsiteX4" fmla="*/ 137338 w 322109"/>
                <a:gd name="connsiteY4" fmla="*/ 23622 h 397700"/>
                <a:gd name="connsiteX5" fmla="*/ 137338 w 322109"/>
                <a:gd name="connsiteY5" fmla="*/ 93638 h 397700"/>
                <a:gd name="connsiteX6" fmla="*/ 6945 w 322109"/>
                <a:gd name="connsiteY6" fmla="*/ 224031 h 397700"/>
                <a:gd name="connsiteX7" fmla="*/ 6945 w 322109"/>
                <a:gd name="connsiteY7" fmla="*/ 257480 h 397700"/>
                <a:gd name="connsiteX8" fmla="*/ 23669 w 322109"/>
                <a:gd name="connsiteY8" fmla="*/ 264377 h 397700"/>
                <a:gd name="connsiteX9" fmla="*/ 40394 w 322109"/>
                <a:gd name="connsiteY9" fmla="*/ 257480 h 397700"/>
                <a:gd name="connsiteX10" fmla="*/ 137338 w 322109"/>
                <a:gd name="connsiteY10" fmla="*/ 160441 h 397700"/>
                <a:gd name="connsiteX11" fmla="*/ 137338 w 322109"/>
                <a:gd name="connsiteY11" fmla="*/ 320976 h 397700"/>
                <a:gd name="connsiteX12" fmla="*/ 100960 w 322109"/>
                <a:gd name="connsiteY12" fmla="*/ 357354 h 397700"/>
                <a:gd name="connsiteX13" fmla="*/ 100960 w 322109"/>
                <a:gd name="connsiteY13" fmla="*/ 390802 h 397700"/>
                <a:gd name="connsiteX14" fmla="*/ 117685 w 322109"/>
                <a:gd name="connsiteY14" fmla="*/ 397700 h 397700"/>
                <a:gd name="connsiteX15" fmla="*/ 134409 w 322109"/>
                <a:gd name="connsiteY15" fmla="*/ 390802 h 397700"/>
                <a:gd name="connsiteX16" fmla="*/ 161055 w 322109"/>
                <a:gd name="connsiteY16" fmla="*/ 364157 h 397700"/>
                <a:gd name="connsiteX17" fmla="*/ 187700 w 322109"/>
                <a:gd name="connsiteY17" fmla="*/ 390802 h 397700"/>
                <a:gd name="connsiteX18" fmla="*/ 204425 w 322109"/>
                <a:gd name="connsiteY18" fmla="*/ 397700 h 397700"/>
                <a:gd name="connsiteX19" fmla="*/ 221149 w 322109"/>
                <a:gd name="connsiteY19" fmla="*/ 390802 h 397700"/>
                <a:gd name="connsiteX20" fmla="*/ 221149 w 322109"/>
                <a:gd name="connsiteY20" fmla="*/ 357354 h 397700"/>
                <a:gd name="connsiteX21" fmla="*/ 184771 w 322109"/>
                <a:gd name="connsiteY21" fmla="*/ 320976 h 397700"/>
                <a:gd name="connsiteX22" fmla="*/ 184771 w 322109"/>
                <a:gd name="connsiteY22" fmla="*/ 160441 h 397700"/>
                <a:gd name="connsiteX23" fmla="*/ 281716 w 322109"/>
                <a:gd name="connsiteY23" fmla="*/ 257385 h 397700"/>
                <a:gd name="connsiteX24" fmla="*/ 298440 w 322109"/>
                <a:gd name="connsiteY24" fmla="*/ 264283 h 397700"/>
                <a:gd name="connsiteX25" fmla="*/ 315165 w 322109"/>
                <a:gd name="connsiteY25" fmla="*/ 257385 h 397700"/>
                <a:gd name="connsiteX26" fmla="*/ 315165 w 322109"/>
                <a:gd name="connsiteY26" fmla="*/ 223937 h 39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09" h="397700">
                  <a:moveTo>
                    <a:pt x="314976" y="224126"/>
                  </a:moveTo>
                  <a:lnTo>
                    <a:pt x="184582" y="93732"/>
                  </a:lnTo>
                  <a:lnTo>
                    <a:pt x="184582" y="23622"/>
                  </a:lnTo>
                  <a:cubicBezTo>
                    <a:pt x="184582" y="10583"/>
                    <a:pt x="174000" y="0"/>
                    <a:pt x="160960" y="0"/>
                  </a:cubicBezTo>
                  <a:cubicBezTo>
                    <a:pt x="147921" y="0"/>
                    <a:pt x="137338" y="10583"/>
                    <a:pt x="137338" y="23622"/>
                  </a:cubicBezTo>
                  <a:lnTo>
                    <a:pt x="137338" y="93638"/>
                  </a:lnTo>
                  <a:lnTo>
                    <a:pt x="6945" y="224031"/>
                  </a:lnTo>
                  <a:cubicBezTo>
                    <a:pt x="-2315" y="233291"/>
                    <a:pt x="-2315" y="248220"/>
                    <a:pt x="6945" y="257480"/>
                  </a:cubicBezTo>
                  <a:cubicBezTo>
                    <a:pt x="11575" y="262110"/>
                    <a:pt x="17622" y="264377"/>
                    <a:pt x="23669" y="264377"/>
                  </a:cubicBezTo>
                  <a:cubicBezTo>
                    <a:pt x="29716" y="264377"/>
                    <a:pt x="35764" y="262110"/>
                    <a:pt x="40394" y="257480"/>
                  </a:cubicBezTo>
                  <a:lnTo>
                    <a:pt x="137338" y="160441"/>
                  </a:lnTo>
                  <a:lnTo>
                    <a:pt x="137338" y="320976"/>
                  </a:lnTo>
                  <a:lnTo>
                    <a:pt x="100960" y="357354"/>
                  </a:lnTo>
                  <a:cubicBezTo>
                    <a:pt x="91701" y="366613"/>
                    <a:pt x="91701" y="381543"/>
                    <a:pt x="100960" y="390802"/>
                  </a:cubicBezTo>
                  <a:cubicBezTo>
                    <a:pt x="105590" y="395432"/>
                    <a:pt x="111638" y="397700"/>
                    <a:pt x="117685" y="397700"/>
                  </a:cubicBezTo>
                  <a:cubicBezTo>
                    <a:pt x="123732" y="397700"/>
                    <a:pt x="129779" y="395432"/>
                    <a:pt x="134409" y="390802"/>
                  </a:cubicBezTo>
                  <a:lnTo>
                    <a:pt x="161055" y="364157"/>
                  </a:lnTo>
                  <a:lnTo>
                    <a:pt x="187700" y="390802"/>
                  </a:lnTo>
                  <a:cubicBezTo>
                    <a:pt x="192330" y="395432"/>
                    <a:pt x="198378" y="397700"/>
                    <a:pt x="204425" y="397700"/>
                  </a:cubicBezTo>
                  <a:cubicBezTo>
                    <a:pt x="210472" y="397700"/>
                    <a:pt x="216519" y="395432"/>
                    <a:pt x="221149" y="390802"/>
                  </a:cubicBezTo>
                  <a:cubicBezTo>
                    <a:pt x="230409" y="381543"/>
                    <a:pt x="230409" y="366613"/>
                    <a:pt x="221149" y="357354"/>
                  </a:cubicBezTo>
                  <a:lnTo>
                    <a:pt x="184771" y="320976"/>
                  </a:lnTo>
                  <a:lnTo>
                    <a:pt x="184771" y="160441"/>
                  </a:lnTo>
                  <a:lnTo>
                    <a:pt x="281716" y="257385"/>
                  </a:lnTo>
                  <a:cubicBezTo>
                    <a:pt x="286346" y="262015"/>
                    <a:pt x="292393" y="264283"/>
                    <a:pt x="298440" y="264283"/>
                  </a:cubicBezTo>
                  <a:cubicBezTo>
                    <a:pt x="304488" y="264283"/>
                    <a:pt x="310535" y="262015"/>
                    <a:pt x="315165" y="257385"/>
                  </a:cubicBezTo>
                  <a:cubicBezTo>
                    <a:pt x="324425" y="248125"/>
                    <a:pt x="324425" y="233196"/>
                    <a:pt x="315165" y="223937"/>
                  </a:cubicBezTo>
                  <a:close/>
                </a:path>
              </a:pathLst>
            </a:custGeom>
            <a:solidFill>
              <a:srgbClr val="006FCF"/>
            </a:solidFill>
            <a:ln w="9449"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5996E6B0-B495-48C2-D7A7-727587864302}"/>
              </a:ext>
            </a:extLst>
          </p:cNvPr>
          <p:cNvGrpSpPr>
            <a:grpSpLocks noChangeAspect="1"/>
          </p:cNvGrpSpPr>
          <p:nvPr/>
        </p:nvGrpSpPr>
        <p:grpSpPr>
          <a:xfrm>
            <a:off x="9819992" y="2032360"/>
            <a:ext cx="982486" cy="1083588"/>
            <a:chOff x="2820828" y="2182429"/>
            <a:chExt cx="982486" cy="1083588"/>
          </a:xfrm>
        </p:grpSpPr>
        <p:sp>
          <p:nvSpPr>
            <p:cNvPr id="35" name="Freeform 34">
              <a:extLst>
                <a:ext uri="{FF2B5EF4-FFF2-40B4-BE49-F238E27FC236}">
                  <a16:creationId xmlns:a16="http://schemas.microsoft.com/office/drawing/2014/main" id="{A9220DE4-0139-EFC7-53B0-43D41C60C847}"/>
                </a:ext>
              </a:extLst>
            </p:cNvPr>
            <p:cNvSpPr/>
            <p:nvPr/>
          </p:nvSpPr>
          <p:spPr>
            <a:xfrm>
              <a:off x="2820828" y="2301390"/>
              <a:ext cx="982486" cy="964627"/>
            </a:xfrm>
            <a:custGeom>
              <a:avLst/>
              <a:gdLst>
                <a:gd name="connsiteX0" fmla="*/ 921636 w 982486"/>
                <a:gd name="connsiteY0" fmla="*/ 0 h 964627"/>
                <a:gd name="connsiteX1" fmla="*/ 60850 w 982486"/>
                <a:gd name="connsiteY1" fmla="*/ 0 h 964627"/>
                <a:gd name="connsiteX2" fmla="*/ 0 w 982486"/>
                <a:gd name="connsiteY2" fmla="*/ 60850 h 964627"/>
                <a:gd name="connsiteX3" fmla="*/ 0 w 982486"/>
                <a:gd name="connsiteY3" fmla="*/ 752030 h 964627"/>
                <a:gd name="connsiteX4" fmla="*/ 23622 w 982486"/>
                <a:gd name="connsiteY4" fmla="*/ 775652 h 964627"/>
                <a:gd name="connsiteX5" fmla="*/ 47244 w 982486"/>
                <a:gd name="connsiteY5" fmla="*/ 752030 h 964627"/>
                <a:gd name="connsiteX6" fmla="*/ 47244 w 982486"/>
                <a:gd name="connsiteY6" fmla="*/ 294047 h 964627"/>
                <a:gd name="connsiteX7" fmla="*/ 935337 w 982486"/>
                <a:gd name="connsiteY7" fmla="*/ 294047 h 964627"/>
                <a:gd name="connsiteX8" fmla="*/ 935337 w 982486"/>
                <a:gd name="connsiteY8" fmla="*/ 903778 h 964627"/>
                <a:gd name="connsiteX9" fmla="*/ 921730 w 982486"/>
                <a:gd name="connsiteY9" fmla="*/ 917384 h 964627"/>
                <a:gd name="connsiteX10" fmla="*/ 60850 w 982486"/>
                <a:gd name="connsiteY10" fmla="*/ 917384 h 964627"/>
                <a:gd name="connsiteX11" fmla="*/ 47244 w 982486"/>
                <a:gd name="connsiteY11" fmla="*/ 903778 h 964627"/>
                <a:gd name="connsiteX12" fmla="*/ 47244 w 982486"/>
                <a:gd name="connsiteY12" fmla="*/ 846518 h 964627"/>
                <a:gd name="connsiteX13" fmla="*/ 23622 w 982486"/>
                <a:gd name="connsiteY13" fmla="*/ 822896 h 964627"/>
                <a:gd name="connsiteX14" fmla="*/ 0 w 982486"/>
                <a:gd name="connsiteY14" fmla="*/ 846518 h 964627"/>
                <a:gd name="connsiteX15" fmla="*/ 0 w 982486"/>
                <a:gd name="connsiteY15" fmla="*/ 903778 h 964627"/>
                <a:gd name="connsiteX16" fmla="*/ 60850 w 982486"/>
                <a:gd name="connsiteY16" fmla="*/ 964628 h 964627"/>
                <a:gd name="connsiteX17" fmla="*/ 921636 w 982486"/>
                <a:gd name="connsiteY17" fmla="*/ 964628 h 964627"/>
                <a:gd name="connsiteX18" fmla="*/ 982486 w 982486"/>
                <a:gd name="connsiteY18" fmla="*/ 903778 h 964627"/>
                <a:gd name="connsiteX19" fmla="*/ 982486 w 982486"/>
                <a:gd name="connsiteY19" fmla="*/ 60850 h 964627"/>
                <a:gd name="connsiteX20" fmla="*/ 921636 w 982486"/>
                <a:gd name="connsiteY20" fmla="*/ 0 h 964627"/>
                <a:gd name="connsiteX21" fmla="*/ 47244 w 982486"/>
                <a:gd name="connsiteY21" fmla="*/ 246803 h 964627"/>
                <a:gd name="connsiteX22" fmla="*/ 47244 w 982486"/>
                <a:gd name="connsiteY22" fmla="*/ 60850 h 964627"/>
                <a:gd name="connsiteX23" fmla="*/ 60850 w 982486"/>
                <a:gd name="connsiteY23" fmla="*/ 47244 h 964627"/>
                <a:gd name="connsiteX24" fmla="*/ 921636 w 982486"/>
                <a:gd name="connsiteY24" fmla="*/ 47244 h 964627"/>
                <a:gd name="connsiteX25" fmla="*/ 935242 w 982486"/>
                <a:gd name="connsiteY25" fmla="*/ 60850 h 964627"/>
                <a:gd name="connsiteX26" fmla="*/ 935242 w 982486"/>
                <a:gd name="connsiteY26" fmla="*/ 246803 h 964627"/>
                <a:gd name="connsiteX27" fmla="*/ 47244 w 982486"/>
                <a:gd name="connsiteY27" fmla="*/ 246803 h 96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2486" h="964627">
                  <a:moveTo>
                    <a:pt x="921636" y="0"/>
                  </a:moveTo>
                  <a:lnTo>
                    <a:pt x="60850" y="0"/>
                  </a:lnTo>
                  <a:cubicBezTo>
                    <a:pt x="27307" y="0"/>
                    <a:pt x="0" y="27307"/>
                    <a:pt x="0" y="60850"/>
                  </a:cubicBezTo>
                  <a:lnTo>
                    <a:pt x="0" y="752030"/>
                  </a:lnTo>
                  <a:cubicBezTo>
                    <a:pt x="0" y="765069"/>
                    <a:pt x="10583" y="775652"/>
                    <a:pt x="23622" y="775652"/>
                  </a:cubicBezTo>
                  <a:cubicBezTo>
                    <a:pt x="36661" y="775652"/>
                    <a:pt x="47244" y="765069"/>
                    <a:pt x="47244" y="752030"/>
                  </a:cubicBezTo>
                  <a:lnTo>
                    <a:pt x="47244" y="294047"/>
                  </a:lnTo>
                  <a:lnTo>
                    <a:pt x="935337" y="294047"/>
                  </a:lnTo>
                  <a:lnTo>
                    <a:pt x="935337" y="903778"/>
                  </a:lnTo>
                  <a:cubicBezTo>
                    <a:pt x="935337" y="911337"/>
                    <a:pt x="929195" y="917384"/>
                    <a:pt x="921730" y="917384"/>
                  </a:cubicBezTo>
                  <a:lnTo>
                    <a:pt x="60850" y="917384"/>
                  </a:lnTo>
                  <a:cubicBezTo>
                    <a:pt x="53291" y="917384"/>
                    <a:pt x="47244" y="911242"/>
                    <a:pt x="47244" y="903778"/>
                  </a:cubicBezTo>
                  <a:lnTo>
                    <a:pt x="47244" y="846518"/>
                  </a:lnTo>
                  <a:cubicBezTo>
                    <a:pt x="47244" y="833479"/>
                    <a:pt x="36661" y="822896"/>
                    <a:pt x="23622" y="822896"/>
                  </a:cubicBezTo>
                  <a:cubicBezTo>
                    <a:pt x="10583" y="822896"/>
                    <a:pt x="0" y="833479"/>
                    <a:pt x="0" y="846518"/>
                  </a:cubicBezTo>
                  <a:lnTo>
                    <a:pt x="0" y="903778"/>
                  </a:lnTo>
                  <a:cubicBezTo>
                    <a:pt x="0" y="937321"/>
                    <a:pt x="27307" y="964628"/>
                    <a:pt x="60850" y="964628"/>
                  </a:cubicBezTo>
                  <a:lnTo>
                    <a:pt x="921636" y="964628"/>
                  </a:lnTo>
                  <a:cubicBezTo>
                    <a:pt x="955179" y="964628"/>
                    <a:pt x="982486" y="937321"/>
                    <a:pt x="982486" y="903778"/>
                  </a:cubicBezTo>
                  <a:lnTo>
                    <a:pt x="982486" y="60850"/>
                  </a:lnTo>
                  <a:cubicBezTo>
                    <a:pt x="982486" y="27307"/>
                    <a:pt x="955179" y="0"/>
                    <a:pt x="921636" y="0"/>
                  </a:cubicBezTo>
                  <a:close/>
                  <a:moveTo>
                    <a:pt x="47244" y="246803"/>
                  </a:moveTo>
                  <a:lnTo>
                    <a:pt x="47244" y="60850"/>
                  </a:lnTo>
                  <a:cubicBezTo>
                    <a:pt x="47244" y="53291"/>
                    <a:pt x="53386" y="47244"/>
                    <a:pt x="60850" y="47244"/>
                  </a:cubicBezTo>
                  <a:lnTo>
                    <a:pt x="921636" y="47244"/>
                  </a:lnTo>
                  <a:cubicBezTo>
                    <a:pt x="929195" y="47244"/>
                    <a:pt x="935242" y="53386"/>
                    <a:pt x="935242" y="60850"/>
                  </a:cubicBezTo>
                  <a:lnTo>
                    <a:pt x="935242" y="246803"/>
                  </a:lnTo>
                  <a:lnTo>
                    <a:pt x="47244" y="246803"/>
                  </a:lnTo>
                  <a:close/>
                </a:path>
              </a:pathLst>
            </a:custGeom>
            <a:solidFill>
              <a:srgbClr val="00175A"/>
            </a:solidFill>
            <a:ln w="9449"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E259BCD-B264-CA0A-5079-18F9A8B0BCE2}"/>
                </a:ext>
              </a:extLst>
            </p:cNvPr>
            <p:cNvSpPr/>
            <p:nvPr/>
          </p:nvSpPr>
          <p:spPr>
            <a:xfrm>
              <a:off x="3073584" y="2182429"/>
              <a:ext cx="477069" cy="285164"/>
            </a:xfrm>
            <a:custGeom>
              <a:avLst/>
              <a:gdLst>
                <a:gd name="connsiteX0" fmla="*/ 23622 w 477069"/>
                <a:gd name="connsiteY0" fmla="*/ 285165 h 285164"/>
                <a:gd name="connsiteX1" fmla="*/ 0 w 477069"/>
                <a:gd name="connsiteY1" fmla="*/ 261543 h 285164"/>
                <a:gd name="connsiteX2" fmla="*/ 0 w 477069"/>
                <a:gd name="connsiteY2" fmla="*/ 23622 h 285164"/>
                <a:gd name="connsiteX3" fmla="*/ 23622 w 477069"/>
                <a:gd name="connsiteY3" fmla="*/ 0 h 285164"/>
                <a:gd name="connsiteX4" fmla="*/ 47244 w 477069"/>
                <a:gd name="connsiteY4" fmla="*/ 23622 h 285164"/>
                <a:gd name="connsiteX5" fmla="*/ 47244 w 477069"/>
                <a:gd name="connsiteY5" fmla="*/ 261543 h 285164"/>
                <a:gd name="connsiteX6" fmla="*/ 23622 w 477069"/>
                <a:gd name="connsiteY6" fmla="*/ 285165 h 285164"/>
                <a:gd name="connsiteX7" fmla="*/ 477070 w 477069"/>
                <a:gd name="connsiteY7" fmla="*/ 261543 h 285164"/>
                <a:gd name="connsiteX8" fmla="*/ 477070 w 477069"/>
                <a:gd name="connsiteY8" fmla="*/ 23622 h 285164"/>
                <a:gd name="connsiteX9" fmla="*/ 453448 w 477069"/>
                <a:gd name="connsiteY9" fmla="*/ 0 h 285164"/>
                <a:gd name="connsiteX10" fmla="*/ 429826 w 477069"/>
                <a:gd name="connsiteY10" fmla="*/ 23622 h 285164"/>
                <a:gd name="connsiteX11" fmla="*/ 429826 w 477069"/>
                <a:gd name="connsiteY11" fmla="*/ 261543 h 285164"/>
                <a:gd name="connsiteX12" fmla="*/ 453448 w 477069"/>
                <a:gd name="connsiteY12" fmla="*/ 285165 h 285164"/>
                <a:gd name="connsiteX13" fmla="*/ 477070 w 477069"/>
                <a:gd name="connsiteY13" fmla="*/ 261543 h 28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069" h="285164">
                  <a:moveTo>
                    <a:pt x="23622" y="285165"/>
                  </a:moveTo>
                  <a:cubicBezTo>
                    <a:pt x="10583" y="285165"/>
                    <a:pt x="0" y="274582"/>
                    <a:pt x="0" y="261543"/>
                  </a:cubicBezTo>
                  <a:lnTo>
                    <a:pt x="0" y="23622"/>
                  </a:lnTo>
                  <a:cubicBezTo>
                    <a:pt x="0" y="10583"/>
                    <a:pt x="10583" y="0"/>
                    <a:pt x="23622" y="0"/>
                  </a:cubicBezTo>
                  <a:cubicBezTo>
                    <a:pt x="36661" y="0"/>
                    <a:pt x="47244" y="10583"/>
                    <a:pt x="47244" y="23622"/>
                  </a:cubicBezTo>
                  <a:lnTo>
                    <a:pt x="47244" y="261543"/>
                  </a:lnTo>
                  <a:cubicBezTo>
                    <a:pt x="47244" y="274582"/>
                    <a:pt x="36661" y="285165"/>
                    <a:pt x="23622" y="285165"/>
                  </a:cubicBezTo>
                  <a:close/>
                  <a:moveTo>
                    <a:pt x="477070" y="261543"/>
                  </a:moveTo>
                  <a:lnTo>
                    <a:pt x="477070" y="23622"/>
                  </a:lnTo>
                  <a:cubicBezTo>
                    <a:pt x="477070" y="10583"/>
                    <a:pt x="466487" y="0"/>
                    <a:pt x="453448" y="0"/>
                  </a:cubicBezTo>
                  <a:cubicBezTo>
                    <a:pt x="440409" y="0"/>
                    <a:pt x="429826" y="10583"/>
                    <a:pt x="429826" y="23622"/>
                  </a:cubicBezTo>
                  <a:lnTo>
                    <a:pt x="429826" y="261543"/>
                  </a:lnTo>
                  <a:cubicBezTo>
                    <a:pt x="429826" y="274582"/>
                    <a:pt x="440409" y="285165"/>
                    <a:pt x="453448" y="285165"/>
                  </a:cubicBezTo>
                  <a:cubicBezTo>
                    <a:pt x="466487" y="285165"/>
                    <a:pt x="477070" y="274582"/>
                    <a:pt x="477070" y="261543"/>
                  </a:cubicBezTo>
                  <a:close/>
                </a:path>
              </a:pathLst>
            </a:custGeom>
            <a:solidFill>
              <a:srgbClr val="006FCF"/>
            </a:solidFill>
            <a:ln w="9449" cap="flat">
              <a:noFill/>
              <a:prstDash val="solid"/>
              <a:miter/>
            </a:ln>
          </p:spPr>
          <p:txBody>
            <a:bodyPr rtlCol="0" anchor="ctr"/>
            <a:lstStyle/>
            <a:p>
              <a:endParaRPr lang="en-US"/>
            </a:p>
          </p:txBody>
        </p:sp>
      </p:grpSp>
      <p:sp>
        <p:nvSpPr>
          <p:cNvPr id="37" name="Rounded Rectangle 36">
            <a:extLst>
              <a:ext uri="{FF2B5EF4-FFF2-40B4-BE49-F238E27FC236}">
                <a16:creationId xmlns:a16="http://schemas.microsoft.com/office/drawing/2014/main" id="{ED99AC55-65B4-097E-35EF-A2C5C5D2F964}"/>
              </a:ext>
            </a:extLst>
          </p:cNvPr>
          <p:cNvSpPr/>
          <p:nvPr/>
        </p:nvSpPr>
        <p:spPr>
          <a:xfrm>
            <a:off x="6175248" y="128016"/>
            <a:ext cx="2008560"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900" dirty="0">
                <a:solidFill>
                  <a:schemeClr val="bg1"/>
                </a:solidFill>
              </a:rPr>
              <a:t>Hotel Attachment Rate is located on the Air Overview dashboard. </a:t>
            </a:r>
          </a:p>
          <a:p>
            <a:pPr>
              <a:spcAft>
                <a:spcPts val="300"/>
              </a:spcAft>
            </a:pPr>
            <a:r>
              <a:rPr lang="en-US" sz="900" b="1" dirty="0">
                <a:solidFill>
                  <a:schemeClr val="bg1"/>
                </a:solidFill>
              </a:rPr>
              <a:t>Tip: </a:t>
            </a:r>
            <a:r>
              <a:rPr lang="en-US" sz="900" dirty="0">
                <a:solidFill>
                  <a:schemeClr val="bg1"/>
                </a:solidFill>
              </a:rPr>
              <a:t>To support duty of care compliance, and to protect employee safety, an ideal hotel attachment rate is 100%. </a:t>
            </a:r>
          </a:p>
        </p:txBody>
      </p:sp>
      <p:sp>
        <p:nvSpPr>
          <p:cNvPr id="38" name="Subtitle 2">
            <a:extLst>
              <a:ext uri="{FF2B5EF4-FFF2-40B4-BE49-F238E27FC236}">
                <a16:creationId xmlns:a16="http://schemas.microsoft.com/office/drawing/2014/main" id="{65DEE955-9964-A143-15E7-830440AA2E7E}"/>
              </a:ext>
            </a:extLst>
          </p:cNvPr>
          <p:cNvSpPr txBox="1">
            <a:spLocks/>
          </p:cNvSpPr>
          <p:nvPr/>
        </p:nvSpPr>
        <p:spPr>
          <a:xfrm>
            <a:off x="1687118" y="3524211"/>
            <a:ext cx="3244524" cy="1657502"/>
          </a:xfrm>
          <a:prstGeom prst="rect">
            <a:avLst/>
          </a:prstGeom>
        </p:spPr>
        <p:txBody>
          <a:bodyPr vert="horz" lIns="0" tIns="0" rIns="0" bIns="0" rtlCol="0" anchor="t">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1200"/>
              </a:spcAft>
            </a:pPr>
            <a:r>
              <a:rPr lang="en-US" sz="1600" b="1" dirty="0">
                <a:solidFill>
                  <a:schemeClr val="tx2"/>
                </a:solidFill>
                <a:latin typeface="+mn-lt"/>
              </a:rPr>
              <a:t>Hotel Attachment</a:t>
            </a:r>
          </a:p>
          <a:p>
            <a:pPr algn="ctr">
              <a:lnSpc>
                <a:spcPct val="110000"/>
              </a:lnSpc>
              <a:spcBef>
                <a:spcPts val="0"/>
              </a:spcBef>
            </a:pPr>
            <a:r>
              <a:rPr lang="en-US" sz="2000" b="1" dirty="0">
                <a:highlight>
                  <a:srgbClr val="C0C0C0"/>
                </a:highlight>
                <a:latin typeface="+mn-lt"/>
              </a:rPr>
              <a:t>XX.XX</a:t>
            </a:r>
            <a:r>
              <a:rPr lang="en-US" sz="2000" b="1" dirty="0">
                <a:latin typeface="+mn-lt"/>
              </a:rPr>
              <a:t>%</a:t>
            </a:r>
          </a:p>
          <a:p>
            <a:pPr algn="ctr">
              <a:lnSpc>
                <a:spcPct val="110000"/>
              </a:lnSpc>
              <a:spcBef>
                <a:spcPts val="0"/>
              </a:spcBef>
              <a:spcAft>
                <a:spcPts val="600"/>
              </a:spcAft>
            </a:pPr>
            <a:r>
              <a:rPr lang="en-US" sz="1200" dirty="0">
                <a:solidFill>
                  <a:srgbClr val="002060"/>
                </a:solidFill>
                <a:latin typeface="+mn-lt"/>
                <a:cs typeface="Arial"/>
              </a:rPr>
              <a:t>of flights with an overnight stay in the destination have a hotel booked</a:t>
            </a:r>
          </a:p>
          <a:p>
            <a:pPr algn="ctr">
              <a:lnSpc>
                <a:spcPct val="110000"/>
              </a:lnSpc>
              <a:spcBef>
                <a:spcPts val="0"/>
              </a:spcBef>
              <a:spcAft>
                <a:spcPts val="1200"/>
              </a:spcAft>
            </a:pPr>
            <a:r>
              <a:rPr lang="en-US" sz="1200" b="1" dirty="0">
                <a:solidFill>
                  <a:schemeClr val="tx2"/>
                </a:solidFill>
                <a:latin typeface="+mn-lt"/>
                <a:ea typeface="+mn-lt"/>
                <a:cs typeface="+mn-lt"/>
              </a:rPr>
              <a:t>Goal: </a:t>
            </a:r>
            <a:r>
              <a:rPr lang="en-US" sz="1200" dirty="0">
                <a:solidFill>
                  <a:schemeClr val="tx2"/>
                </a:solidFill>
                <a:highlight>
                  <a:srgbClr val="C0C0C0"/>
                </a:highlight>
                <a:latin typeface="+mn-lt"/>
                <a:ea typeface="+mn-lt"/>
                <a:cs typeface="+mn-lt"/>
              </a:rPr>
              <a:t>100%</a:t>
            </a:r>
            <a:r>
              <a:rPr lang="en-US" sz="1200" b="1" dirty="0">
                <a:solidFill>
                  <a:schemeClr val="tx2"/>
                </a:solidFill>
                <a:latin typeface="+mn-lt"/>
                <a:ea typeface="+mn-lt"/>
                <a:cs typeface="+mn-lt"/>
              </a:rPr>
              <a:t> </a:t>
            </a:r>
            <a:endParaRPr lang="en-US" sz="1200" dirty="0">
              <a:solidFill>
                <a:schemeClr val="tx2"/>
              </a:solidFill>
              <a:latin typeface="+mn-lt"/>
              <a:cs typeface="Arial" pitchFamily="34" charset="0"/>
            </a:endParaRPr>
          </a:p>
        </p:txBody>
      </p:sp>
      <p:sp>
        <p:nvSpPr>
          <p:cNvPr id="39" name="Subtitle 2">
            <a:extLst>
              <a:ext uri="{FF2B5EF4-FFF2-40B4-BE49-F238E27FC236}">
                <a16:creationId xmlns:a16="http://schemas.microsoft.com/office/drawing/2014/main" id="{CE271F79-225F-800D-3030-93C115EC0425}"/>
              </a:ext>
            </a:extLst>
          </p:cNvPr>
          <p:cNvSpPr txBox="1">
            <a:spLocks/>
          </p:cNvSpPr>
          <p:nvPr/>
        </p:nvSpPr>
        <p:spPr>
          <a:xfrm>
            <a:off x="6344251" y="3524211"/>
            <a:ext cx="2312070" cy="2098686"/>
          </a:xfrm>
          <a:prstGeom prst="rect">
            <a:avLst/>
          </a:prstGeom>
        </p:spPr>
        <p:txBody>
          <a:bodyPr vert="horz" lIns="0" tIns="0" rIns="0" bIns="0" rtlCol="0" anchor="t">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1200"/>
              </a:spcAft>
            </a:pPr>
            <a:r>
              <a:rPr lang="en-US" sz="1600" b="1" dirty="0">
                <a:solidFill>
                  <a:schemeClr val="tx2"/>
                </a:solidFill>
                <a:latin typeface="+mn-lt"/>
              </a:rPr>
              <a:t>Lowest Logical Airfare</a:t>
            </a:r>
          </a:p>
          <a:p>
            <a:pPr algn="ctr">
              <a:lnSpc>
                <a:spcPct val="110000"/>
              </a:lnSpc>
              <a:spcBef>
                <a:spcPts val="0"/>
              </a:spcBef>
            </a:pPr>
            <a:r>
              <a:rPr lang="en-US" sz="2000" b="1" dirty="0">
                <a:highlight>
                  <a:srgbClr val="C0C0C0"/>
                </a:highlight>
                <a:latin typeface="+mn-lt"/>
              </a:rPr>
              <a:t>XX.XX</a:t>
            </a:r>
            <a:r>
              <a:rPr lang="en-US" sz="2000" b="1" dirty="0">
                <a:latin typeface="+mn-lt"/>
              </a:rPr>
              <a:t>%</a:t>
            </a:r>
          </a:p>
          <a:p>
            <a:pPr algn="ctr">
              <a:lnSpc>
                <a:spcPct val="110000"/>
              </a:lnSpc>
              <a:spcBef>
                <a:spcPts val="0"/>
              </a:spcBef>
              <a:spcAft>
                <a:spcPts val="600"/>
              </a:spcAft>
            </a:pPr>
            <a:r>
              <a:rPr lang="en-US" sz="1200" dirty="0">
                <a:solidFill>
                  <a:srgbClr val="002060"/>
                </a:solidFill>
                <a:latin typeface="+mn-lt"/>
                <a:cs typeface="Arial" pitchFamily="34" charset="0"/>
              </a:rPr>
              <a:t>of flights were booked at the lowest logical airfare</a:t>
            </a:r>
          </a:p>
          <a:p>
            <a:pPr algn="ctr">
              <a:lnSpc>
                <a:spcPct val="110000"/>
              </a:lnSpc>
              <a:spcBef>
                <a:spcPts val="0"/>
              </a:spcBef>
            </a:pPr>
            <a:r>
              <a:rPr lang="en-US" sz="1200" b="1" dirty="0">
                <a:solidFill>
                  <a:schemeClr val="tx2"/>
                </a:solidFill>
                <a:latin typeface="+mn-lt"/>
                <a:cs typeface="Arial" pitchFamily="34" charset="0"/>
              </a:rPr>
              <a:t>Savings: </a:t>
            </a:r>
            <a:r>
              <a:rPr lang="en-US" sz="1200" dirty="0">
                <a:solidFill>
                  <a:schemeClr val="tx2"/>
                </a:solidFill>
                <a:latin typeface="+mn-lt"/>
                <a:cs typeface="Arial" pitchFamily="34" charset="0"/>
              </a:rPr>
              <a:t>$</a:t>
            </a:r>
            <a:r>
              <a:rPr lang="en-US" sz="1200" dirty="0">
                <a:solidFill>
                  <a:schemeClr val="tx2"/>
                </a:solidFill>
                <a:highlight>
                  <a:srgbClr val="C0C0C0"/>
                </a:highlight>
                <a:latin typeface="+mn-lt"/>
                <a:cs typeface="Arial" pitchFamily="34" charset="0"/>
              </a:rPr>
              <a:t>XXX.XX</a:t>
            </a:r>
          </a:p>
          <a:p>
            <a:pPr algn="ctr">
              <a:lnSpc>
                <a:spcPct val="110000"/>
              </a:lnSpc>
              <a:spcBef>
                <a:spcPts val="0"/>
              </a:spcBef>
              <a:spcAft>
                <a:spcPts val="1200"/>
              </a:spcAft>
            </a:pPr>
            <a:r>
              <a:rPr lang="en-US" sz="1200" b="1" dirty="0">
                <a:solidFill>
                  <a:schemeClr val="tx2"/>
                </a:solidFill>
                <a:latin typeface="+mn-lt"/>
                <a:cs typeface="Arial" pitchFamily="34" charset="0"/>
              </a:rPr>
              <a:t>Lost Savings: </a:t>
            </a:r>
            <a:r>
              <a:rPr lang="en-US" sz="1200" dirty="0">
                <a:solidFill>
                  <a:schemeClr val="tx2"/>
                </a:solidFill>
                <a:latin typeface="+mn-lt"/>
                <a:cs typeface="Arial" pitchFamily="34" charset="0"/>
              </a:rPr>
              <a:t>$</a:t>
            </a:r>
            <a:r>
              <a:rPr lang="en-US" sz="1200" dirty="0">
                <a:solidFill>
                  <a:schemeClr val="tx2"/>
                </a:solidFill>
                <a:highlight>
                  <a:srgbClr val="C0C0C0"/>
                </a:highlight>
                <a:latin typeface="+mn-lt"/>
                <a:cs typeface="Arial" pitchFamily="34" charset="0"/>
              </a:rPr>
              <a:t>XXX.XX</a:t>
            </a:r>
          </a:p>
        </p:txBody>
      </p:sp>
      <p:sp>
        <p:nvSpPr>
          <p:cNvPr id="40" name="Subtitle 2">
            <a:extLst>
              <a:ext uri="{FF2B5EF4-FFF2-40B4-BE49-F238E27FC236}">
                <a16:creationId xmlns:a16="http://schemas.microsoft.com/office/drawing/2014/main" id="{B91AB3A3-BFB3-9F3C-6F8D-A9D560C0252B}"/>
              </a:ext>
            </a:extLst>
          </p:cNvPr>
          <p:cNvSpPr txBox="1">
            <a:spLocks/>
          </p:cNvSpPr>
          <p:nvPr/>
        </p:nvSpPr>
        <p:spPr>
          <a:xfrm>
            <a:off x="9001178" y="3524211"/>
            <a:ext cx="2615353" cy="2098687"/>
          </a:xfrm>
          <a:prstGeom prst="rect">
            <a:avLst/>
          </a:prstGeom>
        </p:spPr>
        <p:txBody>
          <a:bodyPr vert="horz" lIns="0" tIns="0" rIns="0" bIns="0" rtlCol="0" anchor="t">
            <a:noAutofit/>
          </a:bodyPr>
          <a:lstStyle>
            <a:lvl1pPr marL="0" indent="0" algn="l" defTabSz="914400" rtl="0" eaLnBrk="1" latinLnBrk="0" hangingPunct="1">
              <a:lnSpc>
                <a:spcPct val="105000"/>
              </a:lnSpc>
              <a:spcBef>
                <a:spcPts val="1200"/>
              </a:spcBef>
              <a:spcAft>
                <a:spcPts val="300"/>
              </a:spcAft>
              <a:buClrTx/>
              <a:buFontTx/>
              <a:buNone/>
              <a:defRPr sz="1800" b="0" i="0" kern="1200">
                <a:solidFill>
                  <a:schemeClr val="tx1"/>
                </a:solidFill>
                <a:latin typeface="Arial" panose="020B0604020202020204" pitchFamily="34" charset="0"/>
                <a:ea typeface="+mn-ea"/>
                <a:cs typeface="+mn-cs"/>
              </a:defRPr>
            </a:lvl1pPr>
            <a:lvl2pPr marL="182880" indent="-182880"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384048" indent="-182880"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576072" indent="-182880"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786384" indent="-182880"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1200"/>
              </a:spcAft>
            </a:pPr>
            <a:r>
              <a:rPr lang="en-US" sz="1600" b="1" dirty="0">
                <a:solidFill>
                  <a:schemeClr val="tx2"/>
                </a:solidFill>
                <a:latin typeface="+mn-lt"/>
              </a:rPr>
              <a:t>Advanced Air Booking</a:t>
            </a:r>
          </a:p>
          <a:p>
            <a:pPr algn="ctr">
              <a:lnSpc>
                <a:spcPct val="110000"/>
              </a:lnSpc>
              <a:spcBef>
                <a:spcPts val="0"/>
              </a:spcBef>
            </a:pPr>
            <a:r>
              <a:rPr lang="en-US" sz="2000" b="1" dirty="0">
                <a:highlight>
                  <a:srgbClr val="C0C0C0"/>
                </a:highlight>
                <a:latin typeface="+mn-lt"/>
              </a:rPr>
              <a:t>XX.XX</a:t>
            </a:r>
            <a:r>
              <a:rPr lang="en-US" sz="2000" b="1" dirty="0">
                <a:latin typeface="+mn-lt"/>
              </a:rPr>
              <a:t>%</a:t>
            </a:r>
          </a:p>
          <a:p>
            <a:pPr algn="ctr">
              <a:lnSpc>
                <a:spcPct val="110000"/>
              </a:lnSpc>
              <a:spcBef>
                <a:spcPts val="0"/>
              </a:spcBef>
              <a:spcAft>
                <a:spcPts val="600"/>
              </a:spcAft>
            </a:pPr>
            <a:r>
              <a:rPr lang="en-US" sz="1200" dirty="0">
                <a:solidFill>
                  <a:srgbClr val="002060"/>
                </a:solidFill>
                <a:latin typeface="+mn-lt"/>
                <a:cs typeface="Arial" pitchFamily="34" charset="0"/>
              </a:rPr>
              <a:t>of flights were booked 14 days or more ahead of the trip start date</a:t>
            </a:r>
          </a:p>
          <a:p>
            <a:pPr algn="ctr">
              <a:lnSpc>
                <a:spcPct val="110000"/>
              </a:lnSpc>
              <a:spcBef>
                <a:spcPts val="0"/>
              </a:spcBef>
            </a:pPr>
            <a:r>
              <a:rPr lang="en-US" sz="1200" b="1" dirty="0">
                <a:solidFill>
                  <a:schemeClr val="tx2"/>
                </a:solidFill>
                <a:latin typeface="+mn-lt"/>
                <a:cs typeface="Arial" pitchFamily="34" charset="0"/>
              </a:rPr>
              <a:t>Savings: </a:t>
            </a:r>
            <a:r>
              <a:rPr lang="en-US" sz="1200" dirty="0">
                <a:solidFill>
                  <a:schemeClr val="tx2"/>
                </a:solidFill>
                <a:latin typeface="+mn-lt"/>
                <a:cs typeface="Arial" pitchFamily="34" charset="0"/>
              </a:rPr>
              <a:t>$</a:t>
            </a:r>
            <a:r>
              <a:rPr lang="en-US" sz="1200" dirty="0">
                <a:solidFill>
                  <a:schemeClr val="tx2"/>
                </a:solidFill>
                <a:highlight>
                  <a:srgbClr val="C0C0C0"/>
                </a:highlight>
                <a:latin typeface="+mn-lt"/>
                <a:cs typeface="Arial" pitchFamily="34" charset="0"/>
              </a:rPr>
              <a:t>XXX.XX</a:t>
            </a:r>
          </a:p>
          <a:p>
            <a:pPr algn="ctr">
              <a:lnSpc>
                <a:spcPct val="110000"/>
              </a:lnSpc>
              <a:spcBef>
                <a:spcPts val="0"/>
              </a:spcBef>
              <a:spcAft>
                <a:spcPts val="1200"/>
              </a:spcAft>
            </a:pPr>
            <a:r>
              <a:rPr lang="en-US" sz="1200" b="1" dirty="0">
                <a:solidFill>
                  <a:schemeClr val="tx2"/>
                </a:solidFill>
                <a:latin typeface="+mn-lt"/>
                <a:cs typeface="Arial" pitchFamily="34" charset="0"/>
              </a:rPr>
              <a:t>Lost Savings: </a:t>
            </a:r>
            <a:r>
              <a:rPr lang="en-US" sz="1200" dirty="0">
                <a:solidFill>
                  <a:schemeClr val="tx2"/>
                </a:solidFill>
                <a:latin typeface="+mn-lt"/>
                <a:cs typeface="Arial" pitchFamily="34" charset="0"/>
              </a:rPr>
              <a:t>$</a:t>
            </a:r>
            <a:r>
              <a:rPr lang="en-US" sz="1200" dirty="0">
                <a:solidFill>
                  <a:schemeClr val="tx2"/>
                </a:solidFill>
                <a:highlight>
                  <a:srgbClr val="C0C0C0"/>
                </a:highlight>
                <a:latin typeface="+mn-lt"/>
                <a:cs typeface="Arial" pitchFamily="34" charset="0"/>
              </a:rPr>
              <a:t>XXX.XX</a:t>
            </a:r>
            <a:endParaRPr lang="en-US" sz="1200" b="1" dirty="0">
              <a:latin typeface="+mn-lt"/>
            </a:endParaRPr>
          </a:p>
        </p:txBody>
      </p:sp>
      <p:sp>
        <p:nvSpPr>
          <p:cNvPr id="3" name="Text Placeholder 2">
            <a:extLst>
              <a:ext uri="{FF2B5EF4-FFF2-40B4-BE49-F238E27FC236}">
                <a16:creationId xmlns:a16="http://schemas.microsoft.com/office/drawing/2014/main" id="{8CC57E09-1C8C-B2FC-9555-7DE36DAAD62B}"/>
              </a:ext>
            </a:extLst>
          </p:cNvPr>
          <p:cNvSpPr txBox="1">
            <a:spLocks/>
          </p:cNvSpPr>
          <p:nvPr/>
        </p:nvSpPr>
        <p:spPr>
          <a:xfrm>
            <a:off x="575469" y="5642187"/>
            <a:ext cx="11041063" cy="307509"/>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0"/>
              </a:spcBef>
              <a:spcAft>
                <a:spcPts val="0"/>
              </a:spcAft>
              <a:buClrTx/>
              <a:buFont typeface="Arial" panose="020B0604020202020204" pitchFamily="34" charset="0"/>
              <a:buNone/>
              <a:tabLst/>
              <a:defRPr sz="2000" b="0" i="0" kern="1200">
                <a:solidFill>
                  <a:schemeClr val="tx1"/>
                </a:solidFill>
                <a:latin typeface="Arial" panose="020B0604020202020204" pitchFamily="34" charset="0"/>
                <a:ea typeface="+mn-ea"/>
                <a:cs typeface="+mn-cs"/>
              </a:defRPr>
            </a:lvl1pPr>
            <a:lvl2pPr marL="361950" indent="-182563"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533400" indent="-182563"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15963" indent="-182563"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896938" indent="-180975"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US" sz="1600" dirty="0">
                <a:highlight>
                  <a:srgbClr val="C0C0C0"/>
                </a:highlight>
                <a:latin typeface="+mn-lt"/>
              </a:rPr>
              <a:t>Enter your key message / citation / next steps here</a:t>
            </a:r>
          </a:p>
        </p:txBody>
      </p:sp>
    </p:spTree>
    <p:extLst>
      <p:ext uri="{BB962C8B-B14F-4D97-AF65-F5344CB8AC3E}">
        <p14:creationId xmlns:p14="http://schemas.microsoft.com/office/powerpoint/2010/main" val="6169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8843-5241-1E94-783B-E996AB7FD7BB}"/>
              </a:ext>
            </a:extLst>
          </p:cNvPr>
          <p:cNvSpPr>
            <a:spLocks noGrp="1"/>
          </p:cNvSpPr>
          <p:nvPr>
            <p:ph type="title"/>
          </p:nvPr>
        </p:nvSpPr>
        <p:spPr/>
        <p:txBody>
          <a:bodyPr/>
          <a:lstStyle/>
          <a:p>
            <a:r>
              <a:rPr lang="en-US" spc="-50" dirty="0"/>
              <a:t>Manage travel on the Amex GBT Mobile app</a:t>
            </a:r>
            <a:endParaRPr lang="en-US" dirty="0"/>
          </a:p>
        </p:txBody>
      </p:sp>
      <p:sp>
        <p:nvSpPr>
          <p:cNvPr id="3" name="Text Placeholder 2">
            <a:extLst>
              <a:ext uri="{FF2B5EF4-FFF2-40B4-BE49-F238E27FC236}">
                <a16:creationId xmlns:a16="http://schemas.microsoft.com/office/drawing/2014/main" id="{77FED864-6DE7-BF04-5BD6-3DCF62CD285B}"/>
              </a:ext>
            </a:extLst>
          </p:cNvPr>
          <p:cNvSpPr>
            <a:spLocks noGrp="1"/>
          </p:cNvSpPr>
          <p:nvPr>
            <p:ph type="body" sz="quarter" idx="11"/>
          </p:nvPr>
        </p:nvSpPr>
        <p:spPr/>
        <p:txBody>
          <a:bodyPr/>
          <a:lstStyle/>
          <a:p>
            <a:pPr lvl="0" algn="l">
              <a:lnSpc>
                <a:spcPct val="110000"/>
              </a:lnSpc>
              <a:spcAft>
                <a:spcPts val="800"/>
              </a:spcAft>
              <a:buNone/>
            </a:pPr>
            <a:r>
              <a:rPr lang="en-US" sz="1600" b="1" i="0" u="none" strike="noStrike" kern="1200" baseline="0" noProof="0" dirty="0">
                <a:solidFill>
                  <a:srgbClr val="00175A"/>
                </a:solidFill>
                <a:latin typeface="+mn-lt"/>
              </a:rPr>
              <a:t>The Amex GBT Mobile app helps our business travelers manage their trip end-to-end and in real-time.</a:t>
            </a:r>
          </a:p>
          <a:p>
            <a:pPr algn="l">
              <a:lnSpc>
                <a:spcPct val="110000"/>
              </a:lnSpc>
              <a:spcAft>
                <a:spcPts val="600"/>
              </a:spcAft>
            </a:pPr>
            <a:r>
              <a:rPr lang="en-US" sz="1500" kern="1200" dirty="0">
                <a:solidFill>
                  <a:schemeClr val="tx1"/>
                </a:solidFill>
                <a:latin typeface="+mn-lt"/>
                <a:ea typeface="+mn-ea"/>
                <a:cs typeface="+mn-cs"/>
              </a:rPr>
              <a:t>Key features include: </a:t>
            </a:r>
          </a:p>
          <a:p>
            <a:pPr marL="180975" indent="-180975" algn="l">
              <a:lnSpc>
                <a:spcPct val="110000"/>
              </a:lnSpc>
              <a:spcAft>
                <a:spcPts val="600"/>
              </a:spcAft>
              <a:buFont typeface="Arial"/>
              <a:buChar char="•"/>
            </a:pPr>
            <a:r>
              <a:rPr lang="en-US" sz="1500" b="0" i="0" u="none" strike="noStrike" kern="1200" noProof="0" dirty="0">
                <a:solidFill>
                  <a:schemeClr val="tx1"/>
                </a:solidFill>
                <a:latin typeface="+mn-lt"/>
              </a:rPr>
              <a:t>24/7 chat with travel counselors. </a:t>
            </a:r>
            <a:endParaRPr lang="en-US" sz="1500" b="0" i="0" u="none" strike="noStrike" kern="1200" noProof="0" dirty="0">
              <a:solidFill>
                <a:srgbClr val="00175A"/>
              </a:solidFill>
              <a:latin typeface="+mn-lt"/>
            </a:endParaRPr>
          </a:p>
          <a:p>
            <a:pPr marL="180975" lvl="0" indent="-180975" algn="l">
              <a:lnSpc>
                <a:spcPct val="110000"/>
              </a:lnSpc>
              <a:spcAft>
                <a:spcPts val="600"/>
              </a:spcAft>
              <a:buClr>
                <a:srgbClr val="00175A"/>
              </a:buClr>
              <a:buFont typeface="Arial,Sans-Serif" panose="020B0604020202020204" pitchFamily="34" charset="0"/>
              <a:buChar char="•"/>
            </a:pPr>
            <a:r>
              <a:rPr lang="en-US" sz="1500" b="0" i="0" u="none" strike="noStrike" kern="1200" noProof="0" dirty="0">
                <a:solidFill>
                  <a:schemeClr val="tx1"/>
                </a:solidFill>
                <a:latin typeface="+mn-lt"/>
              </a:rPr>
              <a:t>Travel disruption notifications. </a:t>
            </a:r>
            <a:endParaRPr lang="en-US" sz="1500" b="0" i="0" u="none" strike="noStrike" kern="1200" noProof="0" dirty="0">
              <a:solidFill>
                <a:srgbClr val="00175A"/>
              </a:solidFill>
              <a:latin typeface="+mn-lt"/>
            </a:endParaRPr>
          </a:p>
          <a:p>
            <a:pPr marL="180975" indent="-180975" algn="l">
              <a:lnSpc>
                <a:spcPct val="110000"/>
              </a:lnSpc>
              <a:spcAft>
                <a:spcPts val="600"/>
              </a:spcAft>
              <a:buFont typeface="Arial" panose="020B0604020202020204" pitchFamily="34" charset="0"/>
              <a:buChar char="•"/>
            </a:pPr>
            <a:r>
              <a:rPr lang="en-US" sz="1500" kern="1200" dirty="0">
                <a:solidFill>
                  <a:schemeClr val="tx1"/>
                </a:solidFill>
                <a:latin typeface="+mn-lt"/>
                <a:ea typeface="+mn-ea"/>
                <a:cs typeface="+mn-cs"/>
              </a:rPr>
              <a:t>Up-to-date departure/arrival times.</a:t>
            </a:r>
          </a:p>
          <a:p>
            <a:pPr marL="180975" indent="-180975" algn="l">
              <a:lnSpc>
                <a:spcPct val="110000"/>
              </a:lnSpc>
              <a:spcAft>
                <a:spcPts val="600"/>
              </a:spcAft>
              <a:buFont typeface="Arial" panose="020B0604020202020204" pitchFamily="34" charset="0"/>
              <a:buChar char="•"/>
            </a:pPr>
            <a:r>
              <a:rPr lang="en-US" sz="1500" kern="1200" dirty="0">
                <a:solidFill>
                  <a:schemeClr val="tx1"/>
                </a:solidFill>
                <a:latin typeface="+mn-lt"/>
                <a:ea typeface="+mn-ea"/>
                <a:cs typeface="+mn-cs"/>
              </a:rPr>
              <a:t>Gate location information.</a:t>
            </a:r>
          </a:p>
          <a:p>
            <a:pPr marL="180975" indent="-180975" algn="l">
              <a:lnSpc>
                <a:spcPct val="110000"/>
              </a:lnSpc>
              <a:spcAft>
                <a:spcPts val="600"/>
              </a:spcAft>
              <a:buFont typeface="Arial" panose="020B0604020202020204" pitchFamily="34" charset="0"/>
              <a:buChar char="•"/>
            </a:pPr>
            <a:r>
              <a:rPr lang="en-US" sz="1500" kern="1200" dirty="0">
                <a:solidFill>
                  <a:schemeClr val="tx1"/>
                </a:solidFill>
                <a:latin typeface="+mn-lt"/>
                <a:ea typeface="+mn-ea"/>
                <a:cs typeface="+mn-cs"/>
              </a:rPr>
              <a:t>Ability to share their itinerary. </a:t>
            </a:r>
          </a:p>
          <a:p>
            <a:pPr marL="180975" indent="-180975" algn="l">
              <a:lnSpc>
                <a:spcPct val="110000"/>
              </a:lnSpc>
              <a:spcAft>
                <a:spcPts val="600"/>
              </a:spcAft>
              <a:buFont typeface="Arial" panose="020B0604020202020204" pitchFamily="34" charset="0"/>
              <a:buChar char="•"/>
            </a:pPr>
            <a:r>
              <a:rPr lang="en-US" sz="1500" kern="1200" dirty="0">
                <a:solidFill>
                  <a:schemeClr val="tx1"/>
                </a:solidFill>
                <a:latin typeface="+mn-lt"/>
                <a:ea typeface="+mn-ea"/>
                <a:cs typeface="+mn-cs"/>
              </a:rPr>
              <a:t>View of flight, hotel &amp; ground transportations. </a:t>
            </a:r>
          </a:p>
          <a:p>
            <a:pPr marL="180975" indent="-180975" algn="l">
              <a:lnSpc>
                <a:spcPct val="110000"/>
              </a:lnSpc>
              <a:spcAft>
                <a:spcPts val="600"/>
              </a:spcAft>
              <a:buFont typeface="Arial" panose="020B0604020202020204" pitchFamily="34" charset="0"/>
              <a:buChar char="•"/>
            </a:pPr>
            <a:r>
              <a:rPr lang="en-US" sz="1500" kern="1200" dirty="0">
                <a:solidFill>
                  <a:schemeClr val="tx1"/>
                </a:solidFill>
                <a:latin typeface="+mn-lt"/>
                <a:ea typeface="+mn-ea"/>
                <a:cs typeface="+mn-cs"/>
              </a:rPr>
              <a:t>View of flight carbon emissions.</a:t>
            </a:r>
          </a:p>
        </p:txBody>
      </p:sp>
      <p:sp>
        <p:nvSpPr>
          <p:cNvPr id="4" name="Slide Number Placeholder 3">
            <a:extLst>
              <a:ext uri="{FF2B5EF4-FFF2-40B4-BE49-F238E27FC236}">
                <a16:creationId xmlns:a16="http://schemas.microsoft.com/office/drawing/2014/main" id="{DF276846-13C0-232C-C1D9-D20196AC97D2}"/>
              </a:ext>
            </a:extLst>
          </p:cNvPr>
          <p:cNvSpPr>
            <a:spLocks noGrp="1"/>
          </p:cNvSpPr>
          <p:nvPr>
            <p:ph type="sldNum" sz="quarter" idx="13"/>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6</a:t>
            </a:fld>
            <a:endParaRPr lang="en-US" dirty="0">
              <a:latin typeface="Arial" panose="020B0604020202020204" pitchFamily="34" charset="0"/>
            </a:endParaRPr>
          </a:p>
        </p:txBody>
      </p:sp>
      <p:sp>
        <p:nvSpPr>
          <p:cNvPr id="5" name="Text Placeholder 4">
            <a:extLst>
              <a:ext uri="{FF2B5EF4-FFF2-40B4-BE49-F238E27FC236}">
                <a16:creationId xmlns:a16="http://schemas.microsoft.com/office/drawing/2014/main" id="{69C0629A-68FD-121D-6CAB-32431B57B853}"/>
              </a:ext>
            </a:extLst>
          </p:cNvPr>
          <p:cNvSpPr>
            <a:spLocks noGrp="1"/>
          </p:cNvSpPr>
          <p:nvPr>
            <p:ph type="body" sz="quarter" idx="14"/>
          </p:nvPr>
        </p:nvSpPr>
        <p:spPr/>
        <p:txBody>
          <a:bodyPr/>
          <a:lstStyle/>
          <a:p>
            <a:r>
              <a:rPr lang="en-US" sz="2200" cap="none" spc="0" dirty="0">
                <a:latin typeface="+mn-lt"/>
              </a:rPr>
              <a:t>Personalized trip management on the go.</a:t>
            </a:r>
          </a:p>
        </p:txBody>
      </p:sp>
      <p:pic>
        <p:nvPicPr>
          <p:cNvPr id="9" name="Picture Placeholder 8">
            <a:extLst>
              <a:ext uri="{FF2B5EF4-FFF2-40B4-BE49-F238E27FC236}">
                <a16:creationId xmlns:a16="http://schemas.microsoft.com/office/drawing/2014/main" id="{8765F6D4-0E6A-2D15-7665-06E9FECF6AA2}"/>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1279" b="1279"/>
          <a:stretch/>
        </p:blipFill>
        <p:spPr/>
      </p:pic>
      <p:sp>
        <p:nvSpPr>
          <p:cNvPr id="8" name="Text Placeholder 2">
            <a:extLst>
              <a:ext uri="{FF2B5EF4-FFF2-40B4-BE49-F238E27FC236}">
                <a16:creationId xmlns:a16="http://schemas.microsoft.com/office/drawing/2014/main" id="{04FA99B7-59B7-1818-40C3-513CF73591EC}"/>
              </a:ext>
            </a:extLst>
          </p:cNvPr>
          <p:cNvSpPr txBox="1">
            <a:spLocks/>
          </p:cNvSpPr>
          <p:nvPr/>
        </p:nvSpPr>
        <p:spPr>
          <a:xfrm>
            <a:off x="575469" y="5642187"/>
            <a:ext cx="11041063" cy="307509"/>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0"/>
              </a:spcBef>
              <a:spcAft>
                <a:spcPts val="0"/>
              </a:spcAft>
              <a:buClrTx/>
              <a:buFont typeface="Arial" panose="020B0604020202020204" pitchFamily="34" charset="0"/>
              <a:buNone/>
              <a:tabLst/>
              <a:defRPr sz="2000" b="0" i="0" kern="1200">
                <a:solidFill>
                  <a:schemeClr val="tx1"/>
                </a:solidFill>
                <a:latin typeface="Arial" panose="020B0604020202020204" pitchFamily="34" charset="0"/>
                <a:ea typeface="+mn-ea"/>
                <a:cs typeface="+mn-cs"/>
              </a:defRPr>
            </a:lvl1pPr>
            <a:lvl2pPr marL="361950" indent="-182563"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533400" indent="-182563"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15963" indent="-182563"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896938" indent="-180975"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US" sz="1600" dirty="0">
                <a:highlight>
                  <a:srgbClr val="C0C0C0"/>
                </a:highlight>
                <a:latin typeface="+mn-lt"/>
              </a:rPr>
              <a:t>Enter your key message / citation / next steps here</a:t>
            </a:r>
          </a:p>
        </p:txBody>
      </p:sp>
    </p:spTree>
    <p:extLst>
      <p:ext uri="{BB962C8B-B14F-4D97-AF65-F5344CB8AC3E}">
        <p14:creationId xmlns:p14="http://schemas.microsoft.com/office/powerpoint/2010/main" val="400243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DBE860-D4A9-B0FF-6C72-56396991711D}"/>
              </a:ext>
            </a:extLst>
          </p:cNvPr>
          <p:cNvSpPr>
            <a:spLocks noGrp="1"/>
          </p:cNvSpPr>
          <p:nvPr>
            <p:ph type="title"/>
          </p:nvPr>
        </p:nvSpPr>
        <p:spPr/>
        <p:txBody>
          <a:bodyPr/>
          <a:lstStyle/>
          <a:p>
            <a:r>
              <a:rPr lang="en-US" spc="-50" dirty="0">
                <a:latin typeface="+mj-lt"/>
              </a:rPr>
              <a:t>Proactive Traveler Care™</a:t>
            </a:r>
            <a:endParaRPr lang="en-US" dirty="0">
              <a:latin typeface="+mj-lt"/>
            </a:endParaRPr>
          </a:p>
        </p:txBody>
      </p:sp>
      <p:sp>
        <p:nvSpPr>
          <p:cNvPr id="4" name="Slide Number Placeholder 3">
            <a:extLst>
              <a:ext uri="{FF2B5EF4-FFF2-40B4-BE49-F238E27FC236}">
                <a16:creationId xmlns:a16="http://schemas.microsoft.com/office/drawing/2014/main" id="{7434F523-FC96-9081-2B2E-3F99265B308C}"/>
              </a:ext>
            </a:extLst>
          </p:cNvPr>
          <p:cNvSpPr>
            <a:spLocks noGrp="1"/>
          </p:cNvSpPr>
          <p:nvPr>
            <p:ph type="sldNum" sz="quarter" idx="13"/>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7</a:t>
            </a:fld>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812D9BE4-B546-607C-5389-E2573F2A3008}"/>
              </a:ext>
            </a:extLst>
          </p:cNvPr>
          <p:cNvSpPr>
            <a:spLocks noGrp="1"/>
          </p:cNvSpPr>
          <p:nvPr>
            <p:ph type="body" sz="quarter" idx="14"/>
          </p:nvPr>
        </p:nvSpPr>
        <p:spPr>
          <a:xfrm>
            <a:off x="573599" y="1080000"/>
            <a:ext cx="11092671" cy="415925"/>
          </a:xfrm>
        </p:spPr>
        <p:txBody>
          <a:bodyPr/>
          <a:lstStyle/>
          <a:p>
            <a:r>
              <a:rPr lang="en-US" sz="2200" cap="none" spc="0" dirty="0">
                <a:latin typeface="+mn-lt"/>
              </a:rPr>
              <a:t>Assists travelers during flight disruptions to avoid negative costs and minimize hassle.</a:t>
            </a:r>
          </a:p>
        </p:txBody>
      </p:sp>
      <p:sp>
        <p:nvSpPr>
          <p:cNvPr id="11" name="Text Placeholder 7">
            <a:extLst>
              <a:ext uri="{FF2B5EF4-FFF2-40B4-BE49-F238E27FC236}">
                <a16:creationId xmlns:a16="http://schemas.microsoft.com/office/drawing/2014/main" id="{630F7E58-D125-B166-305A-F1397424E46A}"/>
              </a:ext>
            </a:extLst>
          </p:cNvPr>
          <p:cNvSpPr txBox="1">
            <a:spLocks/>
          </p:cNvSpPr>
          <p:nvPr/>
        </p:nvSpPr>
        <p:spPr bwMode="auto">
          <a:xfrm>
            <a:off x="1048276" y="3585042"/>
            <a:ext cx="3070332" cy="1348006"/>
          </a:xfrm>
          <a:prstGeom prst="rect">
            <a:avLst/>
          </a:prstGeom>
          <a:noFill/>
        </p:spPr>
        <p:txBody>
          <a:bodyPr lIns="0" tIns="0" rIns="0" bIns="0" anchor="t"/>
          <a:lstStyle>
            <a:lvl1pPr marL="0" indent="0" algn="l" defTabSz="914400" rtl="0" eaLnBrk="1" latinLnBrk="0" hangingPunct="1">
              <a:lnSpc>
                <a:spcPct val="105000"/>
              </a:lnSpc>
              <a:spcBef>
                <a:spcPts val="1200"/>
              </a:spcBef>
              <a:spcAft>
                <a:spcPts val="300"/>
              </a:spcAft>
              <a:buClrTx/>
              <a:buFontTx/>
              <a:buNone/>
              <a:defRPr sz="160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Font typeface="Wingdings" panose="05000000000000000000" pitchFamily="2" charset="2"/>
              <a:buChar char="§"/>
              <a:defRPr sz="150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SzPct val="100000"/>
              <a:buFont typeface="Arial" panose="020B0604020202020204" pitchFamily="34" charset="0"/>
              <a:buChar char="–"/>
              <a:defRPr sz="140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Font typeface="Wingdings" panose="05000000000000000000" pitchFamily="2" charset="2"/>
              <a:buChar char="ú"/>
              <a:defRPr sz="130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b="1" dirty="0">
                <a:solidFill>
                  <a:schemeClr val="tx2"/>
                </a:solidFill>
              </a:rPr>
              <a:t>Checks for disruptions</a:t>
            </a:r>
          </a:p>
          <a:p>
            <a:pPr marL="0" lvl="1" indent="0" algn="ctr">
              <a:lnSpc>
                <a:spcPct val="110000"/>
              </a:lnSpc>
              <a:buNone/>
            </a:pPr>
            <a:r>
              <a:rPr lang="en-US" sz="1400" dirty="0"/>
              <a:t>Monitors flight cancellations, long delays, and potential missed connections. </a:t>
            </a:r>
          </a:p>
        </p:txBody>
      </p:sp>
      <p:sp>
        <p:nvSpPr>
          <p:cNvPr id="12" name="Text Placeholder 9">
            <a:extLst>
              <a:ext uri="{FF2B5EF4-FFF2-40B4-BE49-F238E27FC236}">
                <a16:creationId xmlns:a16="http://schemas.microsoft.com/office/drawing/2014/main" id="{B8840FB5-E33A-834E-E5FB-B37CED0B3A5B}"/>
              </a:ext>
            </a:extLst>
          </p:cNvPr>
          <p:cNvSpPr txBox="1">
            <a:spLocks/>
          </p:cNvSpPr>
          <p:nvPr/>
        </p:nvSpPr>
        <p:spPr bwMode="auto">
          <a:xfrm>
            <a:off x="4560834" y="3585042"/>
            <a:ext cx="3070332" cy="1348006"/>
          </a:xfrm>
          <a:prstGeom prst="rect">
            <a:avLst/>
          </a:prstGeom>
          <a:noFill/>
        </p:spPr>
        <p:txBody>
          <a:bodyPr lIns="0" tIns="0" rIns="0" bIns="0" anchor="t"/>
          <a:lstStyle>
            <a:lvl1pPr marL="0" indent="0" algn="l" defTabSz="914400" rtl="0" eaLnBrk="1" latinLnBrk="0" hangingPunct="1">
              <a:lnSpc>
                <a:spcPct val="105000"/>
              </a:lnSpc>
              <a:spcBef>
                <a:spcPts val="1200"/>
              </a:spcBef>
              <a:spcAft>
                <a:spcPts val="300"/>
              </a:spcAft>
              <a:buClrTx/>
              <a:buFontTx/>
              <a:buNone/>
              <a:defRPr sz="160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Font typeface="Wingdings" panose="05000000000000000000" pitchFamily="2" charset="2"/>
              <a:buChar char="§"/>
              <a:defRPr sz="150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SzPct val="100000"/>
              <a:buFont typeface="Arial" panose="020B0604020202020204" pitchFamily="34" charset="0"/>
              <a:buChar char="–"/>
              <a:defRPr sz="140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Font typeface="Wingdings" panose="05000000000000000000" pitchFamily="2" charset="2"/>
              <a:buChar char="ú"/>
              <a:defRPr sz="130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b="1" dirty="0">
                <a:solidFill>
                  <a:schemeClr val="tx2"/>
                </a:solidFill>
              </a:rPr>
              <a:t>Communicates with traveler</a:t>
            </a:r>
          </a:p>
          <a:p>
            <a:pPr marL="0" lvl="1" indent="0" algn="ctr">
              <a:lnSpc>
                <a:spcPct val="110000"/>
              </a:lnSpc>
              <a:buNone/>
            </a:pPr>
            <a:r>
              <a:rPr lang="en-US" sz="1400" dirty="0"/>
              <a:t>Automatically sends a message to our traveler proactively asking if they require assistance (via email, SMS and the Amex GBT Mobile app).</a:t>
            </a:r>
          </a:p>
        </p:txBody>
      </p:sp>
      <p:sp>
        <p:nvSpPr>
          <p:cNvPr id="13" name="Text Placeholder 10">
            <a:extLst>
              <a:ext uri="{FF2B5EF4-FFF2-40B4-BE49-F238E27FC236}">
                <a16:creationId xmlns:a16="http://schemas.microsoft.com/office/drawing/2014/main" id="{0EE39176-6D2E-5143-8354-7557C894F312}"/>
              </a:ext>
            </a:extLst>
          </p:cNvPr>
          <p:cNvSpPr txBox="1">
            <a:spLocks/>
          </p:cNvSpPr>
          <p:nvPr/>
        </p:nvSpPr>
        <p:spPr bwMode="auto">
          <a:xfrm>
            <a:off x="8073392" y="3585042"/>
            <a:ext cx="3070332" cy="1348006"/>
          </a:xfrm>
          <a:prstGeom prst="rect">
            <a:avLst/>
          </a:prstGeom>
          <a:noFill/>
        </p:spPr>
        <p:txBody>
          <a:bodyPr lIns="0" tIns="0" rIns="0" bIns="0" anchor="t"/>
          <a:lstStyle>
            <a:lvl1pPr marL="0" indent="0" algn="l" defTabSz="914400" rtl="0" eaLnBrk="1" latinLnBrk="0" hangingPunct="1">
              <a:lnSpc>
                <a:spcPct val="105000"/>
              </a:lnSpc>
              <a:spcBef>
                <a:spcPts val="1200"/>
              </a:spcBef>
              <a:spcAft>
                <a:spcPts val="300"/>
              </a:spcAft>
              <a:buClrTx/>
              <a:buFontTx/>
              <a:buNone/>
              <a:defRPr sz="160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Font typeface="Wingdings" panose="05000000000000000000" pitchFamily="2" charset="2"/>
              <a:buChar char="§"/>
              <a:defRPr sz="150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SzPct val="100000"/>
              <a:buFont typeface="Arial" panose="020B0604020202020204" pitchFamily="34" charset="0"/>
              <a:buChar char="–"/>
              <a:defRPr sz="140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Font typeface="Wingdings" panose="05000000000000000000" pitchFamily="2" charset="2"/>
              <a:buChar char="ú"/>
              <a:defRPr sz="130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ctr">
              <a:lnSpc>
                <a:spcPct val="110000"/>
              </a:lnSpc>
              <a:spcBef>
                <a:spcPts val="0"/>
              </a:spcBef>
              <a:spcAft>
                <a:spcPts val="600"/>
              </a:spcAft>
            </a:pPr>
            <a:r>
              <a:rPr lang="en-US" b="1" dirty="0">
                <a:solidFill>
                  <a:schemeClr val="tx2"/>
                </a:solidFill>
              </a:rPr>
              <a:t>Rebooks travel</a:t>
            </a:r>
          </a:p>
          <a:p>
            <a:pPr algn="ctr">
              <a:lnSpc>
                <a:spcPct val="110000"/>
              </a:lnSpc>
              <a:spcBef>
                <a:spcPts val="0"/>
              </a:spcBef>
              <a:spcAft>
                <a:spcPts val="600"/>
              </a:spcAft>
            </a:pPr>
            <a:r>
              <a:rPr lang="en-US" sz="1400" dirty="0"/>
              <a:t>An American Express Global Business Travel (Amex GBT) travel counselor rebooks the traveler's trip.</a:t>
            </a:r>
            <a:endParaRPr lang="en-US" dirty="0"/>
          </a:p>
        </p:txBody>
      </p:sp>
      <p:grpSp>
        <p:nvGrpSpPr>
          <p:cNvPr id="15" name="Group 14">
            <a:extLst>
              <a:ext uri="{FF2B5EF4-FFF2-40B4-BE49-F238E27FC236}">
                <a16:creationId xmlns:a16="http://schemas.microsoft.com/office/drawing/2014/main" id="{753A4163-68DD-F258-FFC1-1FD48729B373}"/>
              </a:ext>
            </a:extLst>
          </p:cNvPr>
          <p:cNvGrpSpPr>
            <a:grpSpLocks noChangeAspect="1"/>
          </p:cNvGrpSpPr>
          <p:nvPr/>
        </p:nvGrpSpPr>
        <p:grpSpPr>
          <a:xfrm>
            <a:off x="4182812" y="2451949"/>
            <a:ext cx="310912" cy="594450"/>
            <a:chOff x="6733666" y="4175372"/>
            <a:chExt cx="542455" cy="1037147"/>
          </a:xfrm>
          <a:solidFill>
            <a:srgbClr val="66A9E2"/>
          </a:solidFill>
        </p:grpSpPr>
        <p:sp>
          <p:nvSpPr>
            <p:cNvPr id="16" name="Freeform 15">
              <a:extLst>
                <a:ext uri="{FF2B5EF4-FFF2-40B4-BE49-F238E27FC236}">
                  <a16:creationId xmlns:a16="http://schemas.microsoft.com/office/drawing/2014/main" id="{67399895-CF7F-B586-9B2C-21465A3B59D8}"/>
                </a:ext>
              </a:extLst>
            </p:cNvPr>
            <p:cNvSpPr/>
            <p:nvPr/>
          </p:nvSpPr>
          <p:spPr>
            <a:xfrm>
              <a:off x="6733666" y="4670678"/>
              <a:ext cx="541888" cy="541841"/>
            </a:xfrm>
            <a:custGeom>
              <a:avLst/>
              <a:gdLst>
                <a:gd name="connsiteX0" fmla="*/ 23669 w 541888"/>
                <a:gd name="connsiteY0" fmla="*/ 541841 h 541841"/>
                <a:gd name="connsiteX1" fmla="*/ 6945 w 541888"/>
                <a:gd name="connsiteY1" fmla="*/ 534944 h 541841"/>
                <a:gd name="connsiteX2" fmla="*/ 6945 w 541888"/>
                <a:gd name="connsiteY2" fmla="*/ 501495 h 541841"/>
                <a:gd name="connsiteX3" fmla="*/ 501495 w 541888"/>
                <a:gd name="connsiteY3" fmla="*/ 6945 h 541841"/>
                <a:gd name="connsiteX4" fmla="*/ 534944 w 541888"/>
                <a:gd name="connsiteY4" fmla="*/ 6945 h 541841"/>
                <a:gd name="connsiteX5" fmla="*/ 534944 w 541888"/>
                <a:gd name="connsiteY5" fmla="*/ 40394 h 541841"/>
                <a:gd name="connsiteX6" fmla="*/ 40394 w 541888"/>
                <a:gd name="connsiteY6" fmla="*/ 534944 h 541841"/>
                <a:gd name="connsiteX7" fmla="*/ 23669 w 541888"/>
                <a:gd name="connsiteY7" fmla="*/ 541841 h 54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888" h="541841">
                  <a:moveTo>
                    <a:pt x="23669" y="541841"/>
                  </a:moveTo>
                  <a:cubicBezTo>
                    <a:pt x="17622" y="541841"/>
                    <a:pt x="11575" y="539574"/>
                    <a:pt x="6945" y="534944"/>
                  </a:cubicBezTo>
                  <a:cubicBezTo>
                    <a:pt x="-2315" y="525684"/>
                    <a:pt x="-2315" y="510755"/>
                    <a:pt x="6945" y="501495"/>
                  </a:cubicBezTo>
                  <a:lnTo>
                    <a:pt x="501495" y="6945"/>
                  </a:lnTo>
                  <a:cubicBezTo>
                    <a:pt x="510755" y="-2315"/>
                    <a:pt x="525684" y="-2315"/>
                    <a:pt x="534944" y="6945"/>
                  </a:cubicBezTo>
                  <a:cubicBezTo>
                    <a:pt x="544204" y="16205"/>
                    <a:pt x="544204" y="31134"/>
                    <a:pt x="534944" y="40394"/>
                  </a:cubicBezTo>
                  <a:lnTo>
                    <a:pt x="40394" y="534944"/>
                  </a:lnTo>
                  <a:cubicBezTo>
                    <a:pt x="35764" y="539574"/>
                    <a:pt x="29716" y="541841"/>
                    <a:pt x="23669" y="541841"/>
                  </a:cubicBezTo>
                  <a:close/>
                </a:path>
              </a:pathLst>
            </a:custGeom>
            <a:grpFill/>
            <a:ln w="944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7E62264-3535-35E0-384A-3AF1A461A40C}"/>
                </a:ext>
              </a:extLst>
            </p:cNvPr>
            <p:cNvSpPr/>
            <p:nvPr/>
          </p:nvSpPr>
          <p:spPr>
            <a:xfrm>
              <a:off x="6733666" y="4175372"/>
              <a:ext cx="542455" cy="542502"/>
            </a:xfrm>
            <a:custGeom>
              <a:avLst/>
              <a:gdLst>
                <a:gd name="connsiteX0" fmla="*/ 518786 w 542455"/>
                <a:gd name="connsiteY0" fmla="*/ 542503 h 542502"/>
                <a:gd name="connsiteX1" fmla="*/ 502062 w 542455"/>
                <a:gd name="connsiteY1" fmla="*/ 535605 h 542502"/>
                <a:gd name="connsiteX2" fmla="*/ 6945 w 542455"/>
                <a:gd name="connsiteY2" fmla="*/ 40394 h 542502"/>
                <a:gd name="connsiteX3" fmla="*/ 6945 w 542455"/>
                <a:gd name="connsiteY3" fmla="*/ 6945 h 542502"/>
                <a:gd name="connsiteX4" fmla="*/ 40394 w 542455"/>
                <a:gd name="connsiteY4" fmla="*/ 6945 h 542502"/>
                <a:gd name="connsiteX5" fmla="*/ 535511 w 542455"/>
                <a:gd name="connsiteY5" fmla="*/ 502062 h 542502"/>
                <a:gd name="connsiteX6" fmla="*/ 535511 w 542455"/>
                <a:gd name="connsiteY6" fmla="*/ 535511 h 542502"/>
                <a:gd name="connsiteX7" fmla="*/ 518786 w 542455"/>
                <a:gd name="connsiteY7" fmla="*/ 542408 h 54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455" h="542502">
                  <a:moveTo>
                    <a:pt x="518786" y="542503"/>
                  </a:moveTo>
                  <a:cubicBezTo>
                    <a:pt x="512739" y="542503"/>
                    <a:pt x="506692" y="540235"/>
                    <a:pt x="502062" y="535605"/>
                  </a:cubicBezTo>
                  <a:lnTo>
                    <a:pt x="6945" y="40394"/>
                  </a:lnTo>
                  <a:cubicBezTo>
                    <a:pt x="-2315" y="31134"/>
                    <a:pt x="-2315" y="16205"/>
                    <a:pt x="6945" y="6945"/>
                  </a:cubicBezTo>
                  <a:cubicBezTo>
                    <a:pt x="16205" y="-2315"/>
                    <a:pt x="31134" y="-2315"/>
                    <a:pt x="40394" y="6945"/>
                  </a:cubicBezTo>
                  <a:lnTo>
                    <a:pt x="535511" y="502062"/>
                  </a:lnTo>
                  <a:cubicBezTo>
                    <a:pt x="544771" y="511322"/>
                    <a:pt x="544771" y="526251"/>
                    <a:pt x="535511" y="535511"/>
                  </a:cubicBezTo>
                  <a:cubicBezTo>
                    <a:pt x="530881" y="540141"/>
                    <a:pt x="524834" y="542408"/>
                    <a:pt x="518786" y="542408"/>
                  </a:cubicBezTo>
                  <a:close/>
                </a:path>
              </a:pathLst>
            </a:custGeom>
            <a:grpFill/>
            <a:ln w="9449"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5D7854D3-9FBF-7E40-621B-F518E0802905}"/>
              </a:ext>
            </a:extLst>
          </p:cNvPr>
          <p:cNvGrpSpPr>
            <a:grpSpLocks noChangeAspect="1"/>
          </p:cNvGrpSpPr>
          <p:nvPr/>
        </p:nvGrpSpPr>
        <p:grpSpPr>
          <a:xfrm>
            <a:off x="7723530" y="2451949"/>
            <a:ext cx="310912" cy="594450"/>
            <a:chOff x="6733666" y="4175372"/>
            <a:chExt cx="542455" cy="1037147"/>
          </a:xfrm>
          <a:solidFill>
            <a:srgbClr val="66A9E2"/>
          </a:solidFill>
        </p:grpSpPr>
        <p:sp>
          <p:nvSpPr>
            <p:cNvPr id="19" name="Freeform 18">
              <a:extLst>
                <a:ext uri="{FF2B5EF4-FFF2-40B4-BE49-F238E27FC236}">
                  <a16:creationId xmlns:a16="http://schemas.microsoft.com/office/drawing/2014/main" id="{1C6CE3C5-4EA3-B7C2-9A13-DA894D95A3F7}"/>
                </a:ext>
              </a:extLst>
            </p:cNvPr>
            <p:cNvSpPr/>
            <p:nvPr/>
          </p:nvSpPr>
          <p:spPr>
            <a:xfrm>
              <a:off x="6733666" y="4670678"/>
              <a:ext cx="541888" cy="541841"/>
            </a:xfrm>
            <a:custGeom>
              <a:avLst/>
              <a:gdLst>
                <a:gd name="connsiteX0" fmla="*/ 23669 w 541888"/>
                <a:gd name="connsiteY0" fmla="*/ 541841 h 541841"/>
                <a:gd name="connsiteX1" fmla="*/ 6945 w 541888"/>
                <a:gd name="connsiteY1" fmla="*/ 534944 h 541841"/>
                <a:gd name="connsiteX2" fmla="*/ 6945 w 541888"/>
                <a:gd name="connsiteY2" fmla="*/ 501495 h 541841"/>
                <a:gd name="connsiteX3" fmla="*/ 501495 w 541888"/>
                <a:gd name="connsiteY3" fmla="*/ 6945 h 541841"/>
                <a:gd name="connsiteX4" fmla="*/ 534944 w 541888"/>
                <a:gd name="connsiteY4" fmla="*/ 6945 h 541841"/>
                <a:gd name="connsiteX5" fmla="*/ 534944 w 541888"/>
                <a:gd name="connsiteY5" fmla="*/ 40394 h 541841"/>
                <a:gd name="connsiteX6" fmla="*/ 40394 w 541888"/>
                <a:gd name="connsiteY6" fmla="*/ 534944 h 541841"/>
                <a:gd name="connsiteX7" fmla="*/ 23669 w 541888"/>
                <a:gd name="connsiteY7" fmla="*/ 541841 h 54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888" h="541841">
                  <a:moveTo>
                    <a:pt x="23669" y="541841"/>
                  </a:moveTo>
                  <a:cubicBezTo>
                    <a:pt x="17622" y="541841"/>
                    <a:pt x="11575" y="539574"/>
                    <a:pt x="6945" y="534944"/>
                  </a:cubicBezTo>
                  <a:cubicBezTo>
                    <a:pt x="-2315" y="525684"/>
                    <a:pt x="-2315" y="510755"/>
                    <a:pt x="6945" y="501495"/>
                  </a:cubicBezTo>
                  <a:lnTo>
                    <a:pt x="501495" y="6945"/>
                  </a:lnTo>
                  <a:cubicBezTo>
                    <a:pt x="510755" y="-2315"/>
                    <a:pt x="525684" y="-2315"/>
                    <a:pt x="534944" y="6945"/>
                  </a:cubicBezTo>
                  <a:cubicBezTo>
                    <a:pt x="544204" y="16205"/>
                    <a:pt x="544204" y="31134"/>
                    <a:pt x="534944" y="40394"/>
                  </a:cubicBezTo>
                  <a:lnTo>
                    <a:pt x="40394" y="534944"/>
                  </a:lnTo>
                  <a:cubicBezTo>
                    <a:pt x="35764" y="539574"/>
                    <a:pt x="29716" y="541841"/>
                    <a:pt x="23669" y="541841"/>
                  </a:cubicBezTo>
                  <a:close/>
                </a:path>
              </a:pathLst>
            </a:custGeom>
            <a:grpFill/>
            <a:ln w="944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010C307-8FB7-6020-9639-D39A2F994241}"/>
                </a:ext>
              </a:extLst>
            </p:cNvPr>
            <p:cNvSpPr/>
            <p:nvPr/>
          </p:nvSpPr>
          <p:spPr>
            <a:xfrm>
              <a:off x="6733666" y="4175372"/>
              <a:ext cx="542455" cy="542502"/>
            </a:xfrm>
            <a:custGeom>
              <a:avLst/>
              <a:gdLst>
                <a:gd name="connsiteX0" fmla="*/ 518786 w 542455"/>
                <a:gd name="connsiteY0" fmla="*/ 542503 h 542502"/>
                <a:gd name="connsiteX1" fmla="*/ 502062 w 542455"/>
                <a:gd name="connsiteY1" fmla="*/ 535605 h 542502"/>
                <a:gd name="connsiteX2" fmla="*/ 6945 w 542455"/>
                <a:gd name="connsiteY2" fmla="*/ 40394 h 542502"/>
                <a:gd name="connsiteX3" fmla="*/ 6945 w 542455"/>
                <a:gd name="connsiteY3" fmla="*/ 6945 h 542502"/>
                <a:gd name="connsiteX4" fmla="*/ 40394 w 542455"/>
                <a:gd name="connsiteY4" fmla="*/ 6945 h 542502"/>
                <a:gd name="connsiteX5" fmla="*/ 535511 w 542455"/>
                <a:gd name="connsiteY5" fmla="*/ 502062 h 542502"/>
                <a:gd name="connsiteX6" fmla="*/ 535511 w 542455"/>
                <a:gd name="connsiteY6" fmla="*/ 535511 h 542502"/>
                <a:gd name="connsiteX7" fmla="*/ 518786 w 542455"/>
                <a:gd name="connsiteY7" fmla="*/ 542408 h 54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455" h="542502">
                  <a:moveTo>
                    <a:pt x="518786" y="542503"/>
                  </a:moveTo>
                  <a:cubicBezTo>
                    <a:pt x="512739" y="542503"/>
                    <a:pt x="506692" y="540235"/>
                    <a:pt x="502062" y="535605"/>
                  </a:cubicBezTo>
                  <a:lnTo>
                    <a:pt x="6945" y="40394"/>
                  </a:lnTo>
                  <a:cubicBezTo>
                    <a:pt x="-2315" y="31134"/>
                    <a:pt x="-2315" y="16205"/>
                    <a:pt x="6945" y="6945"/>
                  </a:cubicBezTo>
                  <a:cubicBezTo>
                    <a:pt x="16205" y="-2315"/>
                    <a:pt x="31134" y="-2315"/>
                    <a:pt x="40394" y="6945"/>
                  </a:cubicBezTo>
                  <a:lnTo>
                    <a:pt x="535511" y="502062"/>
                  </a:lnTo>
                  <a:cubicBezTo>
                    <a:pt x="544771" y="511322"/>
                    <a:pt x="544771" y="526251"/>
                    <a:pt x="535511" y="535511"/>
                  </a:cubicBezTo>
                  <a:cubicBezTo>
                    <a:pt x="530881" y="540141"/>
                    <a:pt x="524834" y="542408"/>
                    <a:pt x="518786" y="542408"/>
                  </a:cubicBezTo>
                  <a:close/>
                </a:path>
              </a:pathLst>
            </a:custGeom>
            <a:grpFill/>
            <a:ln w="9449"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3E8A12C9-CA8B-6EA3-091A-288A6990B1D8}"/>
              </a:ext>
            </a:extLst>
          </p:cNvPr>
          <p:cNvGrpSpPr>
            <a:grpSpLocks noChangeAspect="1"/>
          </p:cNvGrpSpPr>
          <p:nvPr/>
        </p:nvGrpSpPr>
        <p:grpSpPr>
          <a:xfrm>
            <a:off x="5552931" y="2287695"/>
            <a:ext cx="1086139" cy="922958"/>
            <a:chOff x="2769002" y="2366938"/>
            <a:chExt cx="1086139" cy="922958"/>
          </a:xfrm>
        </p:grpSpPr>
        <p:sp>
          <p:nvSpPr>
            <p:cNvPr id="22" name="Freeform 21">
              <a:extLst>
                <a:ext uri="{FF2B5EF4-FFF2-40B4-BE49-F238E27FC236}">
                  <a16:creationId xmlns:a16="http://schemas.microsoft.com/office/drawing/2014/main" id="{8B7F5A52-28B6-B656-2145-55CB3916D65F}"/>
                </a:ext>
              </a:extLst>
            </p:cNvPr>
            <p:cNvSpPr/>
            <p:nvPr/>
          </p:nvSpPr>
          <p:spPr>
            <a:xfrm>
              <a:off x="2769002" y="2366938"/>
              <a:ext cx="1086139" cy="922958"/>
            </a:xfrm>
            <a:custGeom>
              <a:avLst/>
              <a:gdLst>
                <a:gd name="connsiteX0" fmla="*/ 1062518 w 1086139"/>
                <a:gd name="connsiteY0" fmla="*/ 922959 h 922958"/>
                <a:gd name="connsiteX1" fmla="*/ 1038896 w 1086139"/>
                <a:gd name="connsiteY1" fmla="*/ 899337 h 922958"/>
                <a:gd name="connsiteX2" fmla="*/ 1038896 w 1086139"/>
                <a:gd name="connsiteY2" fmla="*/ 63307 h 922958"/>
                <a:gd name="connsiteX3" fmla="*/ 1022833 w 1086139"/>
                <a:gd name="connsiteY3" fmla="*/ 47244 h 922958"/>
                <a:gd name="connsiteX4" fmla="*/ 63307 w 1086139"/>
                <a:gd name="connsiteY4" fmla="*/ 47244 h 922958"/>
                <a:gd name="connsiteX5" fmla="*/ 47244 w 1086139"/>
                <a:gd name="connsiteY5" fmla="*/ 63307 h 922958"/>
                <a:gd name="connsiteX6" fmla="*/ 47244 w 1086139"/>
                <a:gd name="connsiteY6" fmla="*/ 702235 h 922958"/>
                <a:gd name="connsiteX7" fmla="*/ 63307 w 1086139"/>
                <a:gd name="connsiteY7" fmla="*/ 718298 h 922958"/>
                <a:gd name="connsiteX8" fmla="*/ 862298 w 1086139"/>
                <a:gd name="connsiteY8" fmla="*/ 718298 h 922958"/>
                <a:gd name="connsiteX9" fmla="*/ 916628 w 1086139"/>
                <a:gd name="connsiteY9" fmla="*/ 738896 h 922958"/>
                <a:gd name="connsiteX10" fmla="*/ 987211 w 1086139"/>
                <a:gd name="connsiteY10" fmla="*/ 801258 h 922958"/>
                <a:gd name="connsiteX11" fmla="*/ 989289 w 1086139"/>
                <a:gd name="connsiteY11" fmla="*/ 834613 h 922958"/>
                <a:gd name="connsiteX12" fmla="*/ 955935 w 1086139"/>
                <a:gd name="connsiteY12" fmla="*/ 836691 h 922958"/>
                <a:gd name="connsiteX13" fmla="*/ 885353 w 1086139"/>
                <a:gd name="connsiteY13" fmla="*/ 774329 h 922958"/>
                <a:gd name="connsiteX14" fmla="*/ 862298 w 1086139"/>
                <a:gd name="connsiteY14" fmla="*/ 765636 h 922958"/>
                <a:gd name="connsiteX15" fmla="*/ 63307 w 1086139"/>
                <a:gd name="connsiteY15" fmla="*/ 765636 h 922958"/>
                <a:gd name="connsiteX16" fmla="*/ 0 w 1086139"/>
                <a:gd name="connsiteY16" fmla="*/ 702329 h 922958"/>
                <a:gd name="connsiteX17" fmla="*/ 0 w 1086139"/>
                <a:gd name="connsiteY17" fmla="*/ 63307 h 922958"/>
                <a:gd name="connsiteX18" fmla="*/ 63307 w 1086139"/>
                <a:gd name="connsiteY18" fmla="*/ 0 h 922958"/>
                <a:gd name="connsiteX19" fmla="*/ 1022833 w 1086139"/>
                <a:gd name="connsiteY19" fmla="*/ 0 h 922958"/>
                <a:gd name="connsiteX20" fmla="*/ 1086140 w 1086139"/>
                <a:gd name="connsiteY20" fmla="*/ 63307 h 922958"/>
                <a:gd name="connsiteX21" fmla="*/ 1086140 w 1086139"/>
                <a:gd name="connsiteY21" fmla="*/ 899242 h 922958"/>
                <a:gd name="connsiteX22" fmla="*/ 1062518 w 1086139"/>
                <a:gd name="connsiteY22" fmla="*/ 922864 h 92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139" h="922958">
                  <a:moveTo>
                    <a:pt x="1062518" y="922959"/>
                  </a:moveTo>
                  <a:cubicBezTo>
                    <a:pt x="1049478" y="922959"/>
                    <a:pt x="1038896" y="912376"/>
                    <a:pt x="1038896" y="899337"/>
                  </a:cubicBezTo>
                  <a:lnTo>
                    <a:pt x="1038896" y="63307"/>
                  </a:lnTo>
                  <a:cubicBezTo>
                    <a:pt x="1038896" y="54425"/>
                    <a:pt x="1031714" y="47244"/>
                    <a:pt x="1022833" y="47244"/>
                  </a:cubicBezTo>
                  <a:lnTo>
                    <a:pt x="63307" y="47244"/>
                  </a:lnTo>
                  <a:cubicBezTo>
                    <a:pt x="54425" y="47244"/>
                    <a:pt x="47244" y="54425"/>
                    <a:pt x="47244" y="63307"/>
                  </a:cubicBezTo>
                  <a:lnTo>
                    <a:pt x="47244" y="702235"/>
                  </a:lnTo>
                  <a:cubicBezTo>
                    <a:pt x="47244" y="711117"/>
                    <a:pt x="54425" y="718298"/>
                    <a:pt x="63307" y="718298"/>
                  </a:cubicBezTo>
                  <a:lnTo>
                    <a:pt x="862298" y="718298"/>
                  </a:lnTo>
                  <a:cubicBezTo>
                    <a:pt x="882329" y="718298"/>
                    <a:pt x="901605" y="725573"/>
                    <a:pt x="916628" y="738896"/>
                  </a:cubicBezTo>
                  <a:lnTo>
                    <a:pt x="987211" y="801258"/>
                  </a:lnTo>
                  <a:cubicBezTo>
                    <a:pt x="997037" y="809857"/>
                    <a:pt x="997888" y="824786"/>
                    <a:pt x="989289" y="834613"/>
                  </a:cubicBezTo>
                  <a:cubicBezTo>
                    <a:pt x="980691" y="844345"/>
                    <a:pt x="965762" y="845290"/>
                    <a:pt x="955935" y="836691"/>
                  </a:cubicBezTo>
                  <a:lnTo>
                    <a:pt x="885353" y="774329"/>
                  </a:lnTo>
                  <a:cubicBezTo>
                    <a:pt x="879022" y="768660"/>
                    <a:pt x="870801" y="765636"/>
                    <a:pt x="862298" y="765636"/>
                  </a:cubicBezTo>
                  <a:lnTo>
                    <a:pt x="63307" y="765636"/>
                  </a:lnTo>
                  <a:cubicBezTo>
                    <a:pt x="28441" y="765636"/>
                    <a:pt x="0" y="737290"/>
                    <a:pt x="0" y="702329"/>
                  </a:cubicBezTo>
                  <a:lnTo>
                    <a:pt x="0" y="63307"/>
                  </a:lnTo>
                  <a:cubicBezTo>
                    <a:pt x="0" y="28441"/>
                    <a:pt x="28346" y="0"/>
                    <a:pt x="63307" y="0"/>
                  </a:cubicBezTo>
                  <a:lnTo>
                    <a:pt x="1022833" y="0"/>
                  </a:lnTo>
                  <a:cubicBezTo>
                    <a:pt x="1057699" y="0"/>
                    <a:pt x="1086140" y="28346"/>
                    <a:pt x="1086140" y="63307"/>
                  </a:cubicBezTo>
                  <a:lnTo>
                    <a:pt x="1086140" y="899242"/>
                  </a:lnTo>
                  <a:cubicBezTo>
                    <a:pt x="1086140" y="912282"/>
                    <a:pt x="1075557" y="922864"/>
                    <a:pt x="1062518" y="922864"/>
                  </a:cubicBezTo>
                  <a:close/>
                </a:path>
              </a:pathLst>
            </a:custGeom>
            <a:solidFill>
              <a:srgbClr val="00175A"/>
            </a:solidFill>
            <a:ln w="944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25BDC54-D4E6-00FA-99AE-036D078BF65F}"/>
                </a:ext>
              </a:extLst>
            </p:cNvPr>
            <p:cNvSpPr/>
            <p:nvPr/>
          </p:nvSpPr>
          <p:spPr>
            <a:xfrm>
              <a:off x="3043774" y="2678560"/>
              <a:ext cx="536691" cy="141732"/>
            </a:xfrm>
            <a:custGeom>
              <a:avLst/>
              <a:gdLst>
                <a:gd name="connsiteX0" fmla="*/ 141732 w 536691"/>
                <a:gd name="connsiteY0" fmla="*/ 70866 h 141732"/>
                <a:gd name="connsiteX1" fmla="*/ 70866 w 536691"/>
                <a:gd name="connsiteY1" fmla="*/ 141732 h 141732"/>
                <a:gd name="connsiteX2" fmla="*/ 0 w 536691"/>
                <a:gd name="connsiteY2" fmla="*/ 70866 h 141732"/>
                <a:gd name="connsiteX3" fmla="*/ 70866 w 536691"/>
                <a:gd name="connsiteY3" fmla="*/ 0 h 141732"/>
                <a:gd name="connsiteX4" fmla="*/ 141732 w 536691"/>
                <a:gd name="connsiteY4" fmla="*/ 70866 h 141732"/>
                <a:gd name="connsiteX5" fmla="*/ 268346 w 536691"/>
                <a:gd name="connsiteY5" fmla="*/ 0 h 141732"/>
                <a:gd name="connsiteX6" fmla="*/ 197480 w 536691"/>
                <a:gd name="connsiteY6" fmla="*/ 70866 h 141732"/>
                <a:gd name="connsiteX7" fmla="*/ 268346 w 536691"/>
                <a:gd name="connsiteY7" fmla="*/ 141732 h 141732"/>
                <a:gd name="connsiteX8" fmla="*/ 339212 w 536691"/>
                <a:gd name="connsiteY8" fmla="*/ 70866 h 141732"/>
                <a:gd name="connsiteX9" fmla="*/ 268346 w 536691"/>
                <a:gd name="connsiteY9" fmla="*/ 0 h 141732"/>
                <a:gd name="connsiteX10" fmla="*/ 465826 w 536691"/>
                <a:gd name="connsiteY10" fmla="*/ 0 h 141732"/>
                <a:gd name="connsiteX11" fmla="*/ 394960 w 536691"/>
                <a:gd name="connsiteY11" fmla="*/ 70866 h 141732"/>
                <a:gd name="connsiteX12" fmla="*/ 465826 w 536691"/>
                <a:gd name="connsiteY12" fmla="*/ 141732 h 141732"/>
                <a:gd name="connsiteX13" fmla="*/ 536692 w 536691"/>
                <a:gd name="connsiteY13" fmla="*/ 70866 h 141732"/>
                <a:gd name="connsiteX14" fmla="*/ 465826 w 536691"/>
                <a:gd name="connsiteY14" fmla="*/ 0 h 14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6691" h="141732">
                  <a:moveTo>
                    <a:pt x="141732" y="70866"/>
                  </a:moveTo>
                  <a:cubicBezTo>
                    <a:pt x="141732" y="109984"/>
                    <a:pt x="109984" y="141732"/>
                    <a:pt x="70866" y="141732"/>
                  </a:cubicBezTo>
                  <a:cubicBezTo>
                    <a:pt x="31748" y="141732"/>
                    <a:pt x="0" y="109984"/>
                    <a:pt x="0" y="70866"/>
                  </a:cubicBezTo>
                  <a:cubicBezTo>
                    <a:pt x="0" y="31748"/>
                    <a:pt x="31748" y="0"/>
                    <a:pt x="70866" y="0"/>
                  </a:cubicBezTo>
                  <a:cubicBezTo>
                    <a:pt x="109984" y="0"/>
                    <a:pt x="141732" y="31748"/>
                    <a:pt x="141732" y="70866"/>
                  </a:cubicBezTo>
                  <a:close/>
                  <a:moveTo>
                    <a:pt x="268346" y="0"/>
                  </a:moveTo>
                  <a:cubicBezTo>
                    <a:pt x="229228" y="0"/>
                    <a:pt x="197480" y="31748"/>
                    <a:pt x="197480" y="70866"/>
                  </a:cubicBezTo>
                  <a:cubicBezTo>
                    <a:pt x="197480" y="109984"/>
                    <a:pt x="229228" y="141732"/>
                    <a:pt x="268346" y="141732"/>
                  </a:cubicBezTo>
                  <a:cubicBezTo>
                    <a:pt x="307464" y="141732"/>
                    <a:pt x="339212" y="109984"/>
                    <a:pt x="339212" y="70866"/>
                  </a:cubicBezTo>
                  <a:cubicBezTo>
                    <a:pt x="339212" y="31748"/>
                    <a:pt x="307464" y="0"/>
                    <a:pt x="268346" y="0"/>
                  </a:cubicBezTo>
                  <a:close/>
                  <a:moveTo>
                    <a:pt x="465826" y="0"/>
                  </a:moveTo>
                  <a:cubicBezTo>
                    <a:pt x="426708" y="0"/>
                    <a:pt x="394960" y="31748"/>
                    <a:pt x="394960" y="70866"/>
                  </a:cubicBezTo>
                  <a:cubicBezTo>
                    <a:pt x="394960" y="109984"/>
                    <a:pt x="426708" y="141732"/>
                    <a:pt x="465826" y="141732"/>
                  </a:cubicBezTo>
                  <a:cubicBezTo>
                    <a:pt x="504944" y="141732"/>
                    <a:pt x="536692" y="109984"/>
                    <a:pt x="536692" y="70866"/>
                  </a:cubicBezTo>
                  <a:cubicBezTo>
                    <a:pt x="536692" y="31748"/>
                    <a:pt x="504944" y="0"/>
                    <a:pt x="465826" y="0"/>
                  </a:cubicBezTo>
                  <a:close/>
                </a:path>
              </a:pathLst>
            </a:custGeom>
            <a:solidFill>
              <a:srgbClr val="006FCF"/>
            </a:solidFill>
            <a:ln w="944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04ECD742-71A6-5E47-CC76-7CF244CC40C9}"/>
              </a:ext>
            </a:extLst>
          </p:cNvPr>
          <p:cNvGrpSpPr>
            <a:grpSpLocks noChangeAspect="1"/>
          </p:cNvGrpSpPr>
          <p:nvPr/>
        </p:nvGrpSpPr>
        <p:grpSpPr>
          <a:xfrm>
            <a:off x="9288055" y="2207900"/>
            <a:ext cx="641006" cy="1082549"/>
            <a:chOff x="1145157" y="4113219"/>
            <a:chExt cx="641006" cy="1082549"/>
          </a:xfrm>
        </p:grpSpPr>
        <p:sp>
          <p:nvSpPr>
            <p:cNvPr id="25" name="Freeform 24">
              <a:extLst>
                <a:ext uri="{FF2B5EF4-FFF2-40B4-BE49-F238E27FC236}">
                  <a16:creationId xmlns:a16="http://schemas.microsoft.com/office/drawing/2014/main" id="{93F5EFE5-B025-EFEB-A416-2CF9CA301F95}"/>
                </a:ext>
              </a:extLst>
            </p:cNvPr>
            <p:cNvSpPr/>
            <p:nvPr/>
          </p:nvSpPr>
          <p:spPr>
            <a:xfrm>
              <a:off x="1394795" y="4916273"/>
              <a:ext cx="141732" cy="141732"/>
            </a:xfrm>
            <a:custGeom>
              <a:avLst/>
              <a:gdLst>
                <a:gd name="connsiteX0" fmla="*/ 141732 w 141732"/>
                <a:gd name="connsiteY0" fmla="*/ 70866 h 141732"/>
                <a:gd name="connsiteX1" fmla="*/ 70866 w 141732"/>
                <a:gd name="connsiteY1" fmla="*/ 141732 h 141732"/>
                <a:gd name="connsiteX2" fmla="*/ 0 w 141732"/>
                <a:gd name="connsiteY2" fmla="*/ 70866 h 141732"/>
                <a:gd name="connsiteX3" fmla="*/ 70866 w 141732"/>
                <a:gd name="connsiteY3" fmla="*/ 0 h 141732"/>
                <a:gd name="connsiteX4" fmla="*/ 141732 w 141732"/>
                <a:gd name="connsiteY4" fmla="*/ 70866 h 14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32" h="141732">
                  <a:moveTo>
                    <a:pt x="141732" y="70866"/>
                  </a:moveTo>
                  <a:cubicBezTo>
                    <a:pt x="141732" y="110004"/>
                    <a:pt x="110004" y="141732"/>
                    <a:pt x="70866" y="141732"/>
                  </a:cubicBezTo>
                  <a:cubicBezTo>
                    <a:pt x="31728" y="141732"/>
                    <a:pt x="0" y="110004"/>
                    <a:pt x="0" y="70866"/>
                  </a:cubicBezTo>
                  <a:cubicBezTo>
                    <a:pt x="0" y="31728"/>
                    <a:pt x="31728" y="0"/>
                    <a:pt x="70866" y="0"/>
                  </a:cubicBezTo>
                  <a:cubicBezTo>
                    <a:pt x="110004" y="0"/>
                    <a:pt x="141732" y="31728"/>
                    <a:pt x="141732" y="70866"/>
                  </a:cubicBezTo>
                  <a:close/>
                </a:path>
              </a:pathLst>
            </a:custGeom>
            <a:solidFill>
              <a:srgbClr val="006FCF"/>
            </a:solidFill>
            <a:ln w="944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52013BD-4E8B-A801-16E8-F3587BA81DBB}"/>
                </a:ext>
              </a:extLst>
            </p:cNvPr>
            <p:cNvSpPr/>
            <p:nvPr/>
          </p:nvSpPr>
          <p:spPr>
            <a:xfrm>
              <a:off x="1145157" y="4113219"/>
              <a:ext cx="641006" cy="1082549"/>
            </a:xfrm>
            <a:custGeom>
              <a:avLst/>
              <a:gdLst>
                <a:gd name="connsiteX0" fmla="*/ 641007 w 641006"/>
                <a:gd name="connsiteY0" fmla="*/ 64252 h 1082549"/>
                <a:gd name="connsiteX1" fmla="*/ 641007 w 641006"/>
                <a:gd name="connsiteY1" fmla="*/ 1018297 h 1082549"/>
                <a:gd name="connsiteX2" fmla="*/ 576755 w 641006"/>
                <a:gd name="connsiteY2" fmla="*/ 1082549 h 1082549"/>
                <a:gd name="connsiteX3" fmla="*/ 64252 w 641006"/>
                <a:gd name="connsiteY3" fmla="*/ 1082549 h 1082549"/>
                <a:gd name="connsiteX4" fmla="*/ 0 w 641006"/>
                <a:gd name="connsiteY4" fmla="*/ 1018297 h 1082549"/>
                <a:gd name="connsiteX5" fmla="*/ 0 w 641006"/>
                <a:gd name="connsiteY5" fmla="*/ 64252 h 1082549"/>
                <a:gd name="connsiteX6" fmla="*/ 64252 w 641006"/>
                <a:gd name="connsiteY6" fmla="*/ 0 h 1082549"/>
                <a:gd name="connsiteX7" fmla="*/ 118204 w 641006"/>
                <a:gd name="connsiteY7" fmla="*/ 0 h 1082549"/>
                <a:gd name="connsiteX8" fmla="*/ 141826 w 641006"/>
                <a:gd name="connsiteY8" fmla="*/ 23622 h 1082549"/>
                <a:gd name="connsiteX9" fmla="*/ 118204 w 641006"/>
                <a:gd name="connsiteY9" fmla="*/ 47244 h 1082549"/>
                <a:gd name="connsiteX10" fmla="*/ 64252 w 641006"/>
                <a:gd name="connsiteY10" fmla="*/ 47244 h 1082549"/>
                <a:gd name="connsiteX11" fmla="*/ 47244 w 641006"/>
                <a:gd name="connsiteY11" fmla="*/ 64252 h 1082549"/>
                <a:gd name="connsiteX12" fmla="*/ 47244 w 641006"/>
                <a:gd name="connsiteY12" fmla="*/ 1018297 h 1082549"/>
                <a:gd name="connsiteX13" fmla="*/ 64252 w 641006"/>
                <a:gd name="connsiteY13" fmla="*/ 1035305 h 1082549"/>
                <a:gd name="connsiteX14" fmla="*/ 576755 w 641006"/>
                <a:gd name="connsiteY14" fmla="*/ 1035305 h 1082549"/>
                <a:gd name="connsiteX15" fmla="*/ 593763 w 641006"/>
                <a:gd name="connsiteY15" fmla="*/ 1018297 h 1082549"/>
                <a:gd name="connsiteX16" fmla="*/ 593763 w 641006"/>
                <a:gd name="connsiteY16" fmla="*/ 64252 h 1082549"/>
                <a:gd name="connsiteX17" fmla="*/ 576755 w 641006"/>
                <a:gd name="connsiteY17" fmla="*/ 47244 h 1082549"/>
                <a:gd name="connsiteX18" fmla="*/ 213165 w 641006"/>
                <a:gd name="connsiteY18" fmla="*/ 47244 h 1082549"/>
                <a:gd name="connsiteX19" fmla="*/ 189543 w 641006"/>
                <a:gd name="connsiteY19" fmla="*/ 23622 h 1082549"/>
                <a:gd name="connsiteX20" fmla="*/ 213165 w 641006"/>
                <a:gd name="connsiteY20" fmla="*/ 0 h 1082549"/>
                <a:gd name="connsiteX21" fmla="*/ 576755 w 641006"/>
                <a:gd name="connsiteY21" fmla="*/ 0 h 1082549"/>
                <a:gd name="connsiteX22" fmla="*/ 641007 w 641006"/>
                <a:gd name="connsiteY22" fmla="*/ 64252 h 1082549"/>
                <a:gd name="connsiteX23" fmla="*/ 176693 w 641006"/>
                <a:gd name="connsiteY23" fmla="*/ 502676 h 1082549"/>
                <a:gd name="connsiteX24" fmla="*/ 193417 w 641006"/>
                <a:gd name="connsiteY24" fmla="*/ 495779 h 1082549"/>
                <a:gd name="connsiteX25" fmla="*/ 302834 w 641006"/>
                <a:gd name="connsiteY25" fmla="*/ 386361 h 1082549"/>
                <a:gd name="connsiteX26" fmla="*/ 302834 w 641006"/>
                <a:gd name="connsiteY26" fmla="*/ 567589 h 1082549"/>
                <a:gd name="connsiteX27" fmla="*/ 262488 w 641006"/>
                <a:gd name="connsiteY27" fmla="*/ 607936 h 1082549"/>
                <a:gd name="connsiteX28" fmla="*/ 262488 w 641006"/>
                <a:gd name="connsiteY28" fmla="*/ 641385 h 1082549"/>
                <a:gd name="connsiteX29" fmla="*/ 279212 w 641006"/>
                <a:gd name="connsiteY29" fmla="*/ 648282 h 1082549"/>
                <a:gd name="connsiteX30" fmla="*/ 295936 w 641006"/>
                <a:gd name="connsiteY30" fmla="*/ 641385 h 1082549"/>
                <a:gd name="connsiteX31" fmla="*/ 326456 w 641006"/>
                <a:gd name="connsiteY31" fmla="*/ 610865 h 1082549"/>
                <a:gd name="connsiteX32" fmla="*/ 357070 w 641006"/>
                <a:gd name="connsiteY32" fmla="*/ 641385 h 1082549"/>
                <a:gd name="connsiteX33" fmla="*/ 373795 w 641006"/>
                <a:gd name="connsiteY33" fmla="*/ 648282 h 1082549"/>
                <a:gd name="connsiteX34" fmla="*/ 390519 w 641006"/>
                <a:gd name="connsiteY34" fmla="*/ 641385 h 1082549"/>
                <a:gd name="connsiteX35" fmla="*/ 390519 w 641006"/>
                <a:gd name="connsiteY35" fmla="*/ 607936 h 1082549"/>
                <a:gd name="connsiteX36" fmla="*/ 350173 w 641006"/>
                <a:gd name="connsiteY36" fmla="*/ 567589 h 1082549"/>
                <a:gd name="connsiteX37" fmla="*/ 350173 w 641006"/>
                <a:gd name="connsiteY37" fmla="*/ 386361 h 1082549"/>
                <a:gd name="connsiteX38" fmla="*/ 459684 w 641006"/>
                <a:gd name="connsiteY38" fmla="*/ 495873 h 1082549"/>
                <a:gd name="connsiteX39" fmla="*/ 476409 w 641006"/>
                <a:gd name="connsiteY39" fmla="*/ 502771 h 1082549"/>
                <a:gd name="connsiteX40" fmla="*/ 493133 w 641006"/>
                <a:gd name="connsiteY40" fmla="*/ 495873 h 1082549"/>
                <a:gd name="connsiteX41" fmla="*/ 493133 w 641006"/>
                <a:gd name="connsiteY41" fmla="*/ 462424 h 1082549"/>
                <a:gd name="connsiteX42" fmla="*/ 350267 w 641006"/>
                <a:gd name="connsiteY42" fmla="*/ 319558 h 1082549"/>
                <a:gd name="connsiteX43" fmla="*/ 350267 w 641006"/>
                <a:gd name="connsiteY43" fmla="*/ 242267 h 1082549"/>
                <a:gd name="connsiteX44" fmla="*/ 326645 w 641006"/>
                <a:gd name="connsiteY44" fmla="*/ 218645 h 1082549"/>
                <a:gd name="connsiteX45" fmla="*/ 303023 w 641006"/>
                <a:gd name="connsiteY45" fmla="*/ 242267 h 1082549"/>
                <a:gd name="connsiteX46" fmla="*/ 303023 w 641006"/>
                <a:gd name="connsiteY46" fmla="*/ 319558 h 1082549"/>
                <a:gd name="connsiteX47" fmla="*/ 160157 w 641006"/>
                <a:gd name="connsiteY47" fmla="*/ 462424 h 1082549"/>
                <a:gd name="connsiteX48" fmla="*/ 160157 w 641006"/>
                <a:gd name="connsiteY48" fmla="*/ 495873 h 1082549"/>
                <a:gd name="connsiteX49" fmla="*/ 176882 w 641006"/>
                <a:gd name="connsiteY49" fmla="*/ 502771 h 10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1006" h="1082549">
                  <a:moveTo>
                    <a:pt x="641007" y="64252"/>
                  </a:moveTo>
                  <a:lnTo>
                    <a:pt x="641007" y="1018297"/>
                  </a:lnTo>
                  <a:cubicBezTo>
                    <a:pt x="641007" y="1053730"/>
                    <a:pt x="612188" y="1082549"/>
                    <a:pt x="576755" y="1082549"/>
                  </a:cubicBezTo>
                  <a:lnTo>
                    <a:pt x="64252" y="1082549"/>
                  </a:lnTo>
                  <a:cubicBezTo>
                    <a:pt x="28819" y="1082549"/>
                    <a:pt x="0" y="1053730"/>
                    <a:pt x="0" y="1018297"/>
                  </a:cubicBezTo>
                  <a:lnTo>
                    <a:pt x="0" y="64252"/>
                  </a:lnTo>
                  <a:cubicBezTo>
                    <a:pt x="0" y="28819"/>
                    <a:pt x="28819" y="0"/>
                    <a:pt x="64252" y="0"/>
                  </a:cubicBezTo>
                  <a:lnTo>
                    <a:pt x="118204" y="0"/>
                  </a:lnTo>
                  <a:cubicBezTo>
                    <a:pt x="131244" y="0"/>
                    <a:pt x="141826" y="10583"/>
                    <a:pt x="141826" y="23622"/>
                  </a:cubicBezTo>
                  <a:cubicBezTo>
                    <a:pt x="141826" y="36661"/>
                    <a:pt x="131244" y="47244"/>
                    <a:pt x="118204" y="47244"/>
                  </a:cubicBezTo>
                  <a:lnTo>
                    <a:pt x="64252" y="47244"/>
                  </a:lnTo>
                  <a:cubicBezTo>
                    <a:pt x="54898" y="47244"/>
                    <a:pt x="47244" y="54898"/>
                    <a:pt x="47244" y="64252"/>
                  </a:cubicBezTo>
                  <a:lnTo>
                    <a:pt x="47244" y="1018297"/>
                  </a:lnTo>
                  <a:cubicBezTo>
                    <a:pt x="47244" y="1027652"/>
                    <a:pt x="54898" y="1035305"/>
                    <a:pt x="64252" y="1035305"/>
                  </a:cubicBezTo>
                  <a:lnTo>
                    <a:pt x="576755" y="1035305"/>
                  </a:lnTo>
                  <a:cubicBezTo>
                    <a:pt x="586109" y="1035305"/>
                    <a:pt x="593763" y="1027652"/>
                    <a:pt x="593763" y="1018297"/>
                  </a:cubicBezTo>
                  <a:lnTo>
                    <a:pt x="593763" y="64252"/>
                  </a:lnTo>
                  <a:cubicBezTo>
                    <a:pt x="593763" y="54898"/>
                    <a:pt x="586109" y="47244"/>
                    <a:pt x="576755" y="47244"/>
                  </a:cubicBezTo>
                  <a:lnTo>
                    <a:pt x="213165" y="47244"/>
                  </a:lnTo>
                  <a:cubicBezTo>
                    <a:pt x="200126" y="47244"/>
                    <a:pt x="189543" y="36661"/>
                    <a:pt x="189543" y="23622"/>
                  </a:cubicBezTo>
                  <a:cubicBezTo>
                    <a:pt x="189543" y="10583"/>
                    <a:pt x="200126" y="0"/>
                    <a:pt x="213165" y="0"/>
                  </a:cubicBezTo>
                  <a:lnTo>
                    <a:pt x="576755" y="0"/>
                  </a:lnTo>
                  <a:cubicBezTo>
                    <a:pt x="612188" y="0"/>
                    <a:pt x="641007" y="28819"/>
                    <a:pt x="641007" y="64252"/>
                  </a:cubicBezTo>
                  <a:close/>
                  <a:moveTo>
                    <a:pt x="176693" y="502676"/>
                  </a:moveTo>
                  <a:cubicBezTo>
                    <a:pt x="182740" y="502676"/>
                    <a:pt x="188787" y="500408"/>
                    <a:pt x="193417" y="495779"/>
                  </a:cubicBezTo>
                  <a:lnTo>
                    <a:pt x="302834" y="386361"/>
                  </a:lnTo>
                  <a:lnTo>
                    <a:pt x="302834" y="567589"/>
                  </a:lnTo>
                  <a:lnTo>
                    <a:pt x="262488" y="607936"/>
                  </a:lnTo>
                  <a:cubicBezTo>
                    <a:pt x="253228" y="617196"/>
                    <a:pt x="253228" y="632125"/>
                    <a:pt x="262488" y="641385"/>
                  </a:cubicBezTo>
                  <a:cubicBezTo>
                    <a:pt x="267118" y="646014"/>
                    <a:pt x="273165" y="648282"/>
                    <a:pt x="279212" y="648282"/>
                  </a:cubicBezTo>
                  <a:cubicBezTo>
                    <a:pt x="285259" y="648282"/>
                    <a:pt x="291307" y="646014"/>
                    <a:pt x="295936" y="641385"/>
                  </a:cubicBezTo>
                  <a:lnTo>
                    <a:pt x="326456" y="610865"/>
                  </a:lnTo>
                  <a:lnTo>
                    <a:pt x="357070" y="641385"/>
                  </a:lnTo>
                  <a:cubicBezTo>
                    <a:pt x="361700" y="646014"/>
                    <a:pt x="367747" y="648282"/>
                    <a:pt x="373795" y="648282"/>
                  </a:cubicBezTo>
                  <a:cubicBezTo>
                    <a:pt x="379842" y="648282"/>
                    <a:pt x="385889" y="646014"/>
                    <a:pt x="390519" y="641385"/>
                  </a:cubicBezTo>
                  <a:cubicBezTo>
                    <a:pt x="399779" y="632125"/>
                    <a:pt x="399779" y="617196"/>
                    <a:pt x="390519" y="607936"/>
                  </a:cubicBezTo>
                  <a:lnTo>
                    <a:pt x="350173" y="567589"/>
                  </a:lnTo>
                  <a:lnTo>
                    <a:pt x="350173" y="386361"/>
                  </a:lnTo>
                  <a:lnTo>
                    <a:pt x="459684" y="495873"/>
                  </a:lnTo>
                  <a:cubicBezTo>
                    <a:pt x="464314" y="500503"/>
                    <a:pt x="470361" y="502771"/>
                    <a:pt x="476409" y="502771"/>
                  </a:cubicBezTo>
                  <a:cubicBezTo>
                    <a:pt x="482456" y="502771"/>
                    <a:pt x="488503" y="500503"/>
                    <a:pt x="493133" y="495873"/>
                  </a:cubicBezTo>
                  <a:cubicBezTo>
                    <a:pt x="502393" y="486613"/>
                    <a:pt x="502393" y="471684"/>
                    <a:pt x="493133" y="462424"/>
                  </a:cubicBezTo>
                  <a:lnTo>
                    <a:pt x="350267" y="319558"/>
                  </a:lnTo>
                  <a:lnTo>
                    <a:pt x="350267" y="242267"/>
                  </a:lnTo>
                  <a:cubicBezTo>
                    <a:pt x="350267" y="229228"/>
                    <a:pt x="339684" y="218645"/>
                    <a:pt x="326645" y="218645"/>
                  </a:cubicBezTo>
                  <a:cubicBezTo>
                    <a:pt x="313606" y="218645"/>
                    <a:pt x="303023" y="229228"/>
                    <a:pt x="303023" y="242267"/>
                  </a:cubicBezTo>
                  <a:lnTo>
                    <a:pt x="303023" y="319558"/>
                  </a:lnTo>
                  <a:lnTo>
                    <a:pt x="160157" y="462424"/>
                  </a:lnTo>
                  <a:cubicBezTo>
                    <a:pt x="150897" y="471684"/>
                    <a:pt x="150897" y="486613"/>
                    <a:pt x="160157" y="495873"/>
                  </a:cubicBezTo>
                  <a:cubicBezTo>
                    <a:pt x="164787" y="500503"/>
                    <a:pt x="170834" y="502771"/>
                    <a:pt x="176882" y="502771"/>
                  </a:cubicBezTo>
                  <a:close/>
                </a:path>
              </a:pathLst>
            </a:custGeom>
            <a:solidFill>
              <a:srgbClr val="00175A"/>
            </a:solidFill>
            <a:ln w="9449"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911916A-A50D-52AB-100F-2064FA2426A6}"/>
              </a:ext>
            </a:extLst>
          </p:cNvPr>
          <p:cNvGrpSpPr>
            <a:grpSpLocks noChangeAspect="1"/>
          </p:cNvGrpSpPr>
          <p:nvPr/>
        </p:nvGrpSpPr>
        <p:grpSpPr>
          <a:xfrm>
            <a:off x="2042640" y="2205585"/>
            <a:ext cx="1081604" cy="1087179"/>
            <a:chOff x="6468320" y="2165055"/>
            <a:chExt cx="1081604" cy="1087179"/>
          </a:xfrm>
        </p:grpSpPr>
        <p:sp>
          <p:nvSpPr>
            <p:cNvPr id="28" name="Freeform 27">
              <a:extLst>
                <a:ext uri="{FF2B5EF4-FFF2-40B4-BE49-F238E27FC236}">
                  <a16:creationId xmlns:a16="http://schemas.microsoft.com/office/drawing/2014/main" id="{B3694141-29DE-20CE-0F80-EA21155EC5BE}"/>
                </a:ext>
              </a:extLst>
            </p:cNvPr>
            <p:cNvSpPr/>
            <p:nvPr/>
          </p:nvSpPr>
          <p:spPr>
            <a:xfrm>
              <a:off x="6468320" y="2165055"/>
              <a:ext cx="1081604" cy="717730"/>
            </a:xfrm>
            <a:custGeom>
              <a:avLst/>
              <a:gdLst>
                <a:gd name="connsiteX0" fmla="*/ 910959 w 1081604"/>
                <a:gd name="connsiteY0" fmla="*/ 327401 h 717730"/>
                <a:gd name="connsiteX1" fmla="*/ 686833 w 1081604"/>
                <a:gd name="connsiteY1" fmla="*/ 180945 h 717730"/>
                <a:gd name="connsiteX2" fmla="*/ 685699 w 1081604"/>
                <a:gd name="connsiteY2" fmla="*/ 180945 h 717730"/>
                <a:gd name="connsiteX3" fmla="*/ 680503 w 1081604"/>
                <a:gd name="connsiteY3" fmla="*/ 181228 h 717730"/>
                <a:gd name="connsiteX4" fmla="*/ 445322 w 1081604"/>
                <a:gd name="connsiteY4" fmla="*/ 0 h 717730"/>
                <a:gd name="connsiteX5" fmla="*/ 202110 w 1081604"/>
                <a:gd name="connsiteY5" fmla="*/ 237070 h 717730"/>
                <a:gd name="connsiteX6" fmla="*/ 0 w 1081604"/>
                <a:gd name="connsiteY6" fmla="*/ 475464 h 717730"/>
                <a:gd name="connsiteX7" fmla="*/ 233574 w 1081604"/>
                <a:gd name="connsiteY7" fmla="*/ 717069 h 717730"/>
                <a:gd name="connsiteX8" fmla="*/ 234330 w 1081604"/>
                <a:gd name="connsiteY8" fmla="*/ 717069 h 717730"/>
                <a:gd name="connsiteX9" fmla="*/ 257952 w 1081604"/>
                <a:gd name="connsiteY9" fmla="*/ 694203 h 717730"/>
                <a:gd name="connsiteX10" fmla="*/ 235086 w 1081604"/>
                <a:gd name="connsiteY10" fmla="*/ 669825 h 717730"/>
                <a:gd name="connsiteX11" fmla="*/ 47150 w 1081604"/>
                <a:gd name="connsiteY11" fmla="*/ 475464 h 717730"/>
                <a:gd name="connsiteX12" fmla="*/ 225637 w 1081604"/>
                <a:gd name="connsiteY12" fmla="*/ 281669 h 717730"/>
                <a:gd name="connsiteX13" fmla="*/ 245102 w 1081604"/>
                <a:gd name="connsiteY13" fmla="*/ 267873 h 717730"/>
                <a:gd name="connsiteX14" fmla="*/ 248409 w 1081604"/>
                <a:gd name="connsiteY14" fmla="*/ 254173 h 717730"/>
                <a:gd name="connsiteX15" fmla="*/ 248598 w 1081604"/>
                <a:gd name="connsiteY15" fmla="*/ 251811 h 717730"/>
                <a:gd name="connsiteX16" fmla="*/ 249165 w 1081604"/>
                <a:gd name="connsiteY16" fmla="*/ 243401 h 717730"/>
                <a:gd name="connsiteX17" fmla="*/ 445322 w 1081604"/>
                <a:gd name="connsiteY17" fmla="*/ 47244 h 717730"/>
                <a:gd name="connsiteX18" fmla="*/ 637511 w 1081604"/>
                <a:gd name="connsiteY18" fmla="*/ 203811 h 717730"/>
                <a:gd name="connsiteX19" fmla="*/ 639306 w 1081604"/>
                <a:gd name="connsiteY19" fmla="*/ 209102 h 717730"/>
                <a:gd name="connsiteX20" fmla="*/ 663684 w 1081604"/>
                <a:gd name="connsiteY20" fmla="*/ 229322 h 717730"/>
                <a:gd name="connsiteX21" fmla="*/ 687400 w 1081604"/>
                <a:gd name="connsiteY21" fmla="*/ 228189 h 717730"/>
                <a:gd name="connsiteX22" fmla="*/ 872502 w 1081604"/>
                <a:gd name="connsiteY22" fmla="*/ 358015 h 717730"/>
                <a:gd name="connsiteX23" fmla="*/ 894707 w 1081604"/>
                <a:gd name="connsiteY23" fmla="*/ 373511 h 717730"/>
                <a:gd name="connsiteX24" fmla="*/ 897825 w 1081604"/>
                <a:gd name="connsiteY24" fmla="*/ 373228 h 717730"/>
                <a:gd name="connsiteX25" fmla="*/ 898297 w 1081604"/>
                <a:gd name="connsiteY25" fmla="*/ 373228 h 717730"/>
                <a:gd name="connsiteX26" fmla="*/ 1034266 w 1081604"/>
                <a:gd name="connsiteY26" fmla="*/ 521574 h 717730"/>
                <a:gd name="connsiteX27" fmla="*/ 885447 w 1081604"/>
                <a:gd name="connsiteY27" fmla="*/ 670487 h 717730"/>
                <a:gd name="connsiteX28" fmla="*/ 813353 w 1081604"/>
                <a:gd name="connsiteY28" fmla="*/ 670487 h 717730"/>
                <a:gd name="connsiteX29" fmla="*/ 813353 w 1081604"/>
                <a:gd name="connsiteY29" fmla="*/ 670487 h 717730"/>
                <a:gd name="connsiteX30" fmla="*/ 789731 w 1081604"/>
                <a:gd name="connsiteY30" fmla="*/ 694109 h 717730"/>
                <a:gd name="connsiteX31" fmla="*/ 813353 w 1081604"/>
                <a:gd name="connsiteY31" fmla="*/ 717731 h 717730"/>
                <a:gd name="connsiteX32" fmla="*/ 885447 w 1081604"/>
                <a:gd name="connsiteY32" fmla="*/ 717731 h 717730"/>
                <a:gd name="connsiteX33" fmla="*/ 1081604 w 1081604"/>
                <a:gd name="connsiteY33" fmla="*/ 521668 h 717730"/>
                <a:gd name="connsiteX34" fmla="*/ 911053 w 1081604"/>
                <a:gd name="connsiteY34" fmla="*/ 327495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1604" h="717730">
                  <a:moveTo>
                    <a:pt x="910959" y="327401"/>
                  </a:moveTo>
                  <a:cubicBezTo>
                    <a:pt x="872219" y="239244"/>
                    <a:pt x="784061" y="180945"/>
                    <a:pt x="686833" y="180945"/>
                  </a:cubicBezTo>
                  <a:cubicBezTo>
                    <a:pt x="686455" y="180945"/>
                    <a:pt x="686077" y="180945"/>
                    <a:pt x="685699" y="180945"/>
                  </a:cubicBezTo>
                  <a:lnTo>
                    <a:pt x="680503" y="181228"/>
                  </a:lnTo>
                  <a:cubicBezTo>
                    <a:pt x="652629" y="75496"/>
                    <a:pt x="555873" y="0"/>
                    <a:pt x="445322" y="0"/>
                  </a:cubicBezTo>
                  <a:cubicBezTo>
                    <a:pt x="313228" y="0"/>
                    <a:pt x="205417" y="105827"/>
                    <a:pt x="202110" y="237070"/>
                  </a:cubicBezTo>
                  <a:cubicBezTo>
                    <a:pt x="87307" y="256157"/>
                    <a:pt x="0" y="357259"/>
                    <a:pt x="0" y="475464"/>
                  </a:cubicBezTo>
                  <a:cubicBezTo>
                    <a:pt x="0" y="606613"/>
                    <a:pt x="102614" y="712723"/>
                    <a:pt x="233574" y="717069"/>
                  </a:cubicBezTo>
                  <a:cubicBezTo>
                    <a:pt x="233858" y="717069"/>
                    <a:pt x="234141" y="717069"/>
                    <a:pt x="234330" y="717069"/>
                  </a:cubicBezTo>
                  <a:cubicBezTo>
                    <a:pt x="246992" y="717069"/>
                    <a:pt x="257480" y="706959"/>
                    <a:pt x="257952" y="694203"/>
                  </a:cubicBezTo>
                  <a:cubicBezTo>
                    <a:pt x="258425" y="681164"/>
                    <a:pt x="248125" y="670203"/>
                    <a:pt x="235086" y="669825"/>
                  </a:cubicBezTo>
                  <a:cubicBezTo>
                    <a:pt x="129732" y="666329"/>
                    <a:pt x="47150" y="581007"/>
                    <a:pt x="47150" y="475464"/>
                  </a:cubicBezTo>
                  <a:cubicBezTo>
                    <a:pt x="47150" y="369921"/>
                    <a:pt x="125575" y="289795"/>
                    <a:pt x="225637" y="281669"/>
                  </a:cubicBezTo>
                  <a:cubicBezTo>
                    <a:pt x="234519" y="280913"/>
                    <a:pt x="241700" y="275338"/>
                    <a:pt x="245102" y="267873"/>
                  </a:cubicBezTo>
                  <a:cubicBezTo>
                    <a:pt x="247464" y="263905"/>
                    <a:pt x="248692" y="259181"/>
                    <a:pt x="248409" y="254173"/>
                  </a:cubicBezTo>
                  <a:cubicBezTo>
                    <a:pt x="248409" y="253228"/>
                    <a:pt x="248409" y="252566"/>
                    <a:pt x="248598" y="251811"/>
                  </a:cubicBezTo>
                  <a:cubicBezTo>
                    <a:pt x="248881" y="249448"/>
                    <a:pt x="249165" y="246897"/>
                    <a:pt x="249165" y="243401"/>
                  </a:cubicBezTo>
                  <a:cubicBezTo>
                    <a:pt x="249165" y="135212"/>
                    <a:pt x="337133" y="47244"/>
                    <a:pt x="445322" y="47244"/>
                  </a:cubicBezTo>
                  <a:cubicBezTo>
                    <a:pt x="538109" y="47244"/>
                    <a:pt x="618991" y="113102"/>
                    <a:pt x="637511" y="203811"/>
                  </a:cubicBezTo>
                  <a:cubicBezTo>
                    <a:pt x="637889" y="205700"/>
                    <a:pt x="638550" y="207401"/>
                    <a:pt x="639306" y="209102"/>
                  </a:cubicBezTo>
                  <a:cubicBezTo>
                    <a:pt x="641007" y="221007"/>
                    <a:pt x="651495" y="229889"/>
                    <a:pt x="663684" y="229322"/>
                  </a:cubicBezTo>
                  <a:lnTo>
                    <a:pt x="687400" y="228189"/>
                  </a:lnTo>
                  <a:cubicBezTo>
                    <a:pt x="769888" y="228378"/>
                    <a:pt x="844250" y="280535"/>
                    <a:pt x="872502" y="358015"/>
                  </a:cubicBezTo>
                  <a:cubicBezTo>
                    <a:pt x="875998" y="367558"/>
                    <a:pt x="885069" y="373511"/>
                    <a:pt x="894707" y="373511"/>
                  </a:cubicBezTo>
                  <a:cubicBezTo>
                    <a:pt x="895746" y="373511"/>
                    <a:pt x="896786" y="373417"/>
                    <a:pt x="897825" y="373228"/>
                  </a:cubicBezTo>
                  <a:cubicBezTo>
                    <a:pt x="898014" y="373228"/>
                    <a:pt x="898108" y="373228"/>
                    <a:pt x="898297" y="373228"/>
                  </a:cubicBezTo>
                  <a:cubicBezTo>
                    <a:pt x="974549" y="379747"/>
                    <a:pt x="1034266" y="444850"/>
                    <a:pt x="1034266" y="521574"/>
                  </a:cubicBezTo>
                  <a:cubicBezTo>
                    <a:pt x="1034266" y="603684"/>
                    <a:pt x="967463" y="670487"/>
                    <a:pt x="885447" y="670487"/>
                  </a:cubicBezTo>
                  <a:lnTo>
                    <a:pt x="813353" y="670487"/>
                  </a:lnTo>
                  <a:cubicBezTo>
                    <a:pt x="813353" y="670487"/>
                    <a:pt x="813353" y="670487"/>
                    <a:pt x="813353" y="670487"/>
                  </a:cubicBezTo>
                  <a:cubicBezTo>
                    <a:pt x="800313" y="670487"/>
                    <a:pt x="789731" y="681069"/>
                    <a:pt x="789731" y="694109"/>
                  </a:cubicBezTo>
                  <a:cubicBezTo>
                    <a:pt x="789731" y="707148"/>
                    <a:pt x="800313" y="717731"/>
                    <a:pt x="813353" y="717731"/>
                  </a:cubicBezTo>
                  <a:lnTo>
                    <a:pt x="885447" y="717731"/>
                  </a:lnTo>
                  <a:cubicBezTo>
                    <a:pt x="993541" y="717731"/>
                    <a:pt x="1081604" y="629857"/>
                    <a:pt x="1081604" y="521668"/>
                  </a:cubicBezTo>
                  <a:cubicBezTo>
                    <a:pt x="1081604" y="423684"/>
                    <a:pt x="1007337" y="340157"/>
                    <a:pt x="911053" y="327495"/>
                  </a:cubicBezTo>
                  <a:close/>
                </a:path>
              </a:pathLst>
            </a:custGeom>
            <a:solidFill>
              <a:srgbClr val="00175A"/>
            </a:solidFill>
            <a:ln w="944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809EF93-1CF1-EA00-5605-C90981B85A5B}"/>
                </a:ext>
              </a:extLst>
            </p:cNvPr>
            <p:cNvSpPr/>
            <p:nvPr/>
          </p:nvSpPr>
          <p:spPr>
            <a:xfrm>
              <a:off x="6775820" y="2708967"/>
              <a:ext cx="520009" cy="543267"/>
            </a:xfrm>
            <a:custGeom>
              <a:avLst/>
              <a:gdLst>
                <a:gd name="connsiteX0" fmla="*/ 496404 w 520009"/>
                <a:gd name="connsiteY0" fmla="*/ 543267 h 543267"/>
                <a:gd name="connsiteX1" fmla="*/ 482893 w 520009"/>
                <a:gd name="connsiteY1" fmla="*/ 539015 h 543267"/>
                <a:gd name="connsiteX2" fmla="*/ 10075 w 520009"/>
                <a:gd name="connsiteY2" fmla="*/ 208402 h 543267"/>
                <a:gd name="connsiteX3" fmla="*/ 1098 w 520009"/>
                <a:gd name="connsiteY3" fmla="*/ 181945 h 543267"/>
                <a:gd name="connsiteX4" fmla="*/ 23586 w 520009"/>
                <a:gd name="connsiteY4" fmla="*/ 165410 h 543267"/>
                <a:gd name="connsiteX5" fmla="*/ 138578 w 520009"/>
                <a:gd name="connsiteY5" fmla="*/ 165410 h 543267"/>
                <a:gd name="connsiteX6" fmla="*/ 53445 w 520009"/>
                <a:gd name="connsiteY6" fmla="*/ 42953 h 543267"/>
                <a:gd name="connsiteX7" fmla="*/ 45130 w 520009"/>
                <a:gd name="connsiteY7" fmla="*/ 32654 h 543267"/>
                <a:gd name="connsiteX8" fmla="*/ 50232 w 520009"/>
                <a:gd name="connsiteY8" fmla="*/ 6953 h 543267"/>
                <a:gd name="connsiteX9" fmla="*/ 68846 w 520009"/>
                <a:gd name="connsiteY9" fmla="*/ 56 h 543267"/>
                <a:gd name="connsiteX10" fmla="*/ 299302 w 520009"/>
                <a:gd name="connsiteY10" fmla="*/ 56 h 543267"/>
                <a:gd name="connsiteX11" fmla="*/ 318767 w 520009"/>
                <a:gd name="connsiteY11" fmla="*/ 10260 h 543267"/>
                <a:gd name="connsiteX12" fmla="*/ 465601 w 520009"/>
                <a:gd name="connsiteY12" fmla="*/ 223236 h 543267"/>
                <a:gd name="connsiteX13" fmla="*/ 467113 w 520009"/>
                <a:gd name="connsiteY13" fmla="*/ 247614 h 543267"/>
                <a:gd name="connsiteX14" fmla="*/ 446231 w 520009"/>
                <a:gd name="connsiteY14" fmla="*/ 260276 h 543267"/>
                <a:gd name="connsiteX15" fmla="*/ 347208 w 520009"/>
                <a:gd name="connsiteY15" fmla="*/ 260276 h 543267"/>
                <a:gd name="connsiteX16" fmla="*/ 515869 w 520009"/>
                <a:gd name="connsiteY16" fmla="*/ 506322 h 543267"/>
                <a:gd name="connsiteX17" fmla="*/ 513034 w 520009"/>
                <a:gd name="connsiteY17" fmla="*/ 536464 h 543267"/>
                <a:gd name="connsiteX18" fmla="*/ 496404 w 520009"/>
                <a:gd name="connsiteY18" fmla="*/ 543267 h 543267"/>
                <a:gd name="connsiteX19" fmla="*/ 98610 w 520009"/>
                <a:gd name="connsiteY19" fmla="*/ 212654 h 543267"/>
                <a:gd name="connsiteX20" fmla="*/ 403428 w 520009"/>
                <a:gd name="connsiteY20" fmla="*/ 425724 h 543267"/>
                <a:gd name="connsiteX21" fmla="*/ 282861 w 520009"/>
                <a:gd name="connsiteY21" fmla="*/ 249976 h 543267"/>
                <a:gd name="connsiteX22" fmla="*/ 281444 w 520009"/>
                <a:gd name="connsiteY22" fmla="*/ 225599 h 543267"/>
                <a:gd name="connsiteX23" fmla="*/ 302326 w 520009"/>
                <a:gd name="connsiteY23" fmla="*/ 213032 h 543267"/>
                <a:gd name="connsiteX24" fmla="*/ 401160 w 520009"/>
                <a:gd name="connsiteY24" fmla="*/ 213032 h 543267"/>
                <a:gd name="connsiteX25" fmla="*/ 286924 w 520009"/>
                <a:gd name="connsiteY25" fmla="*/ 47300 h 543267"/>
                <a:gd name="connsiteX26" fmla="*/ 115429 w 520009"/>
                <a:gd name="connsiteY26" fmla="*/ 47300 h 543267"/>
                <a:gd name="connsiteX27" fmla="*/ 202452 w 520009"/>
                <a:gd name="connsiteY27" fmla="*/ 175992 h 543267"/>
                <a:gd name="connsiteX28" fmla="*/ 203586 w 520009"/>
                <a:gd name="connsiteY28" fmla="*/ 200181 h 543267"/>
                <a:gd name="connsiteX29" fmla="*/ 182799 w 520009"/>
                <a:gd name="connsiteY29" fmla="*/ 212654 h 543267"/>
                <a:gd name="connsiteX30" fmla="*/ 98610 w 520009"/>
                <a:gd name="connsiteY30" fmla="*/ 212654 h 5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009" h="543267">
                  <a:moveTo>
                    <a:pt x="496404" y="543267"/>
                  </a:moveTo>
                  <a:cubicBezTo>
                    <a:pt x="491680" y="543267"/>
                    <a:pt x="486956" y="541850"/>
                    <a:pt x="482893" y="539015"/>
                  </a:cubicBezTo>
                  <a:lnTo>
                    <a:pt x="10075" y="208402"/>
                  </a:lnTo>
                  <a:cubicBezTo>
                    <a:pt x="1665" y="202544"/>
                    <a:pt x="-2020" y="191772"/>
                    <a:pt x="1098" y="181945"/>
                  </a:cubicBezTo>
                  <a:cubicBezTo>
                    <a:pt x="4216" y="172118"/>
                    <a:pt x="13287" y="165410"/>
                    <a:pt x="23586" y="165410"/>
                  </a:cubicBezTo>
                  <a:lnTo>
                    <a:pt x="138578" y="165410"/>
                  </a:lnTo>
                  <a:cubicBezTo>
                    <a:pt x="100405" y="108433"/>
                    <a:pt x="63366" y="54764"/>
                    <a:pt x="53445" y="42953"/>
                  </a:cubicBezTo>
                  <a:cubicBezTo>
                    <a:pt x="49854" y="40402"/>
                    <a:pt x="46925" y="36906"/>
                    <a:pt x="45130" y="32654"/>
                  </a:cubicBezTo>
                  <a:cubicBezTo>
                    <a:pt x="41445" y="23867"/>
                    <a:pt x="43523" y="13662"/>
                    <a:pt x="50232" y="6953"/>
                  </a:cubicBezTo>
                  <a:cubicBezTo>
                    <a:pt x="55051" y="2134"/>
                    <a:pt x="61949" y="-417"/>
                    <a:pt x="68846" y="56"/>
                  </a:cubicBezTo>
                  <a:lnTo>
                    <a:pt x="299302" y="56"/>
                  </a:lnTo>
                  <a:cubicBezTo>
                    <a:pt x="307050" y="56"/>
                    <a:pt x="314326" y="3835"/>
                    <a:pt x="318767" y="10260"/>
                  </a:cubicBezTo>
                  <a:lnTo>
                    <a:pt x="465601" y="223236"/>
                  </a:lnTo>
                  <a:cubicBezTo>
                    <a:pt x="470609" y="230417"/>
                    <a:pt x="471176" y="239866"/>
                    <a:pt x="467113" y="247614"/>
                  </a:cubicBezTo>
                  <a:cubicBezTo>
                    <a:pt x="463050" y="255362"/>
                    <a:pt x="455019" y="260276"/>
                    <a:pt x="446231" y="260276"/>
                  </a:cubicBezTo>
                  <a:lnTo>
                    <a:pt x="347208" y="260276"/>
                  </a:lnTo>
                  <a:lnTo>
                    <a:pt x="515869" y="506322"/>
                  </a:lnTo>
                  <a:cubicBezTo>
                    <a:pt x="522294" y="515771"/>
                    <a:pt x="521160" y="528433"/>
                    <a:pt x="513034" y="536464"/>
                  </a:cubicBezTo>
                  <a:cubicBezTo>
                    <a:pt x="508499" y="541000"/>
                    <a:pt x="502452" y="543267"/>
                    <a:pt x="496404" y="543267"/>
                  </a:cubicBezTo>
                  <a:close/>
                  <a:moveTo>
                    <a:pt x="98610" y="212654"/>
                  </a:moveTo>
                  <a:lnTo>
                    <a:pt x="403428" y="425724"/>
                  </a:lnTo>
                  <a:lnTo>
                    <a:pt x="282861" y="249976"/>
                  </a:lnTo>
                  <a:cubicBezTo>
                    <a:pt x="277948" y="242701"/>
                    <a:pt x="277381" y="233347"/>
                    <a:pt x="281444" y="225599"/>
                  </a:cubicBezTo>
                  <a:cubicBezTo>
                    <a:pt x="285507" y="217851"/>
                    <a:pt x="293539" y="213032"/>
                    <a:pt x="302326" y="213032"/>
                  </a:cubicBezTo>
                  <a:lnTo>
                    <a:pt x="401160" y="213032"/>
                  </a:lnTo>
                  <a:lnTo>
                    <a:pt x="286924" y="47300"/>
                  </a:lnTo>
                  <a:lnTo>
                    <a:pt x="115429" y="47300"/>
                  </a:lnTo>
                  <a:cubicBezTo>
                    <a:pt x="133759" y="73095"/>
                    <a:pt x="160878" y="113252"/>
                    <a:pt x="202452" y="175992"/>
                  </a:cubicBezTo>
                  <a:cubicBezTo>
                    <a:pt x="207271" y="183268"/>
                    <a:pt x="207649" y="192528"/>
                    <a:pt x="203586" y="200181"/>
                  </a:cubicBezTo>
                  <a:cubicBezTo>
                    <a:pt x="199429" y="207835"/>
                    <a:pt x="191492" y="212654"/>
                    <a:pt x="182799" y="212654"/>
                  </a:cubicBezTo>
                  <a:lnTo>
                    <a:pt x="98610" y="212654"/>
                  </a:lnTo>
                  <a:close/>
                </a:path>
              </a:pathLst>
            </a:custGeom>
            <a:solidFill>
              <a:srgbClr val="006FCF"/>
            </a:solidFill>
            <a:ln w="9449" cap="flat">
              <a:noFill/>
              <a:prstDash val="solid"/>
              <a:miter/>
            </a:ln>
          </p:spPr>
          <p:txBody>
            <a:bodyPr rtlCol="0" anchor="ctr"/>
            <a:lstStyle/>
            <a:p>
              <a:endParaRPr lang="en-US"/>
            </a:p>
          </p:txBody>
        </p:sp>
      </p:grpSp>
      <p:sp>
        <p:nvSpPr>
          <p:cNvPr id="2" name="Text Placeholder 2">
            <a:extLst>
              <a:ext uri="{FF2B5EF4-FFF2-40B4-BE49-F238E27FC236}">
                <a16:creationId xmlns:a16="http://schemas.microsoft.com/office/drawing/2014/main" id="{571928CA-28FE-0333-16A2-498752B43F9B}"/>
              </a:ext>
            </a:extLst>
          </p:cNvPr>
          <p:cNvSpPr txBox="1">
            <a:spLocks/>
          </p:cNvSpPr>
          <p:nvPr/>
        </p:nvSpPr>
        <p:spPr>
          <a:xfrm>
            <a:off x="575469" y="5642187"/>
            <a:ext cx="11041063" cy="307509"/>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0"/>
              </a:spcBef>
              <a:spcAft>
                <a:spcPts val="0"/>
              </a:spcAft>
              <a:buClrTx/>
              <a:buFont typeface="Arial" panose="020B0604020202020204" pitchFamily="34" charset="0"/>
              <a:buNone/>
              <a:tabLst/>
              <a:defRPr sz="2000" b="0" i="0" kern="1200">
                <a:solidFill>
                  <a:schemeClr val="tx1"/>
                </a:solidFill>
                <a:latin typeface="Arial" panose="020B0604020202020204" pitchFamily="34" charset="0"/>
                <a:ea typeface="+mn-ea"/>
                <a:cs typeface="+mn-cs"/>
              </a:defRPr>
            </a:lvl1pPr>
            <a:lvl2pPr marL="361950" indent="-182563" algn="l" defTabSz="914400" rtl="0" eaLnBrk="1" latinLnBrk="0" hangingPunct="1">
              <a:lnSpc>
                <a:spcPct val="105000"/>
              </a:lnSpc>
              <a:spcBef>
                <a:spcPts val="400"/>
              </a:spcBef>
              <a:spcAft>
                <a:spcPts val="500"/>
              </a:spcAft>
              <a:buClrTx/>
              <a:buFont typeface="Arial" panose="020B0604020202020204" pitchFamily="34" charset="0"/>
              <a:buChar char="•"/>
              <a:defRPr sz="1500" b="0" i="0" kern="1200">
                <a:solidFill>
                  <a:schemeClr val="tx1"/>
                </a:solidFill>
                <a:latin typeface="Arial" panose="020B0604020202020204" pitchFamily="34" charset="0"/>
                <a:ea typeface="+mn-ea"/>
                <a:cs typeface="+mn-cs"/>
              </a:defRPr>
            </a:lvl2pPr>
            <a:lvl3pPr marL="533400" indent="-182563" algn="l" defTabSz="914400" rtl="0" eaLnBrk="1" latinLnBrk="0" hangingPunct="1">
              <a:lnSpc>
                <a:spcPct val="105000"/>
              </a:lnSpc>
              <a:spcBef>
                <a:spcPts val="0"/>
              </a:spcBef>
              <a:spcAft>
                <a:spcPts val="600"/>
              </a:spcAft>
              <a:buClrTx/>
              <a:buSzPct val="100000"/>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15963" indent="-182563" algn="l" defTabSz="914400" rtl="0" eaLnBrk="1" latinLnBrk="0" hangingPunct="1">
              <a:lnSpc>
                <a:spcPct val="105000"/>
              </a:lnSpc>
              <a:spcBef>
                <a:spcPts val="0"/>
              </a:spcBef>
              <a:spcAft>
                <a:spcPts val="600"/>
              </a:spcAft>
              <a:buClrTx/>
              <a:buFont typeface="Wingdings" panose="05000000000000000000" pitchFamily="2" charset="2"/>
              <a:buChar char="ú"/>
              <a:defRPr sz="1300" b="0" i="0" kern="1200">
                <a:solidFill>
                  <a:schemeClr val="tx1"/>
                </a:solidFill>
                <a:latin typeface="Arial" panose="020B0604020202020204" pitchFamily="34" charset="0"/>
                <a:ea typeface="+mn-ea"/>
                <a:cs typeface="+mn-cs"/>
              </a:defRPr>
            </a:lvl4pPr>
            <a:lvl5pPr marL="896938" indent="-180975" algn="l" defTabSz="914400" rtl="0" eaLnBrk="1" latinLnBrk="0" hangingPunct="1">
              <a:lnSpc>
                <a:spcPct val="105000"/>
              </a:lnSpc>
              <a:spcBef>
                <a:spcPts val="0"/>
              </a:spcBef>
              <a:spcAft>
                <a:spcPts val="600"/>
              </a:spcAft>
              <a:buClrTx/>
              <a:buFont typeface="Arial" panose="020B0604020202020204" pitchFamily="34" charset="0"/>
              <a:buChar char="–"/>
              <a:defRPr sz="1200" b="0" i="0" kern="1200">
                <a:solidFill>
                  <a:schemeClr val="tx1"/>
                </a:solidFill>
                <a:latin typeface="Arial" panose="020B0604020202020204" pitchFamily="34" charset="0"/>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US" sz="1600" dirty="0">
                <a:highlight>
                  <a:srgbClr val="C0C0C0"/>
                </a:highlight>
                <a:latin typeface="+mn-lt"/>
              </a:rPr>
              <a:t>Enter your key message / citation / next steps here</a:t>
            </a:r>
          </a:p>
        </p:txBody>
      </p:sp>
    </p:spTree>
    <p:extLst>
      <p:ext uri="{BB962C8B-B14F-4D97-AF65-F5344CB8AC3E}">
        <p14:creationId xmlns:p14="http://schemas.microsoft.com/office/powerpoint/2010/main" val="11493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751F-5BE1-2068-4EF0-5F57E3E30FF8}"/>
              </a:ext>
            </a:extLst>
          </p:cNvPr>
          <p:cNvSpPr>
            <a:spLocks noGrp="1"/>
          </p:cNvSpPr>
          <p:nvPr>
            <p:ph type="title"/>
          </p:nvPr>
        </p:nvSpPr>
        <p:spPr/>
        <p:txBody>
          <a:bodyPr/>
          <a:lstStyle/>
          <a:p>
            <a:r>
              <a:rPr lang="en-US" dirty="0">
                <a:latin typeface="+mj-lt"/>
              </a:rPr>
              <a:t>We benefit overall</a:t>
            </a:r>
          </a:p>
        </p:txBody>
      </p:sp>
      <p:sp>
        <p:nvSpPr>
          <p:cNvPr id="4" name="Slide Number Placeholder 3">
            <a:extLst>
              <a:ext uri="{FF2B5EF4-FFF2-40B4-BE49-F238E27FC236}">
                <a16:creationId xmlns:a16="http://schemas.microsoft.com/office/drawing/2014/main" id="{57828EC5-FB44-2463-4808-51585EC7C679}"/>
              </a:ext>
            </a:extLst>
          </p:cNvPr>
          <p:cNvSpPr>
            <a:spLocks noGrp="1"/>
          </p:cNvSpPr>
          <p:nvPr>
            <p:ph type="sldNum" sz="quarter" idx="13"/>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8</a:t>
            </a:fld>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A59DB871-11A0-141D-B713-945F3CA86F43}"/>
              </a:ext>
            </a:extLst>
          </p:cNvPr>
          <p:cNvSpPr>
            <a:spLocks noGrp="1"/>
          </p:cNvSpPr>
          <p:nvPr>
            <p:ph type="body" sz="quarter" idx="14"/>
          </p:nvPr>
        </p:nvSpPr>
        <p:spPr/>
        <p:txBody>
          <a:bodyPr/>
          <a:lstStyle/>
          <a:p>
            <a:r>
              <a:rPr lang="en-US" sz="2200" dirty="0" err="1">
                <a:latin typeface="+mn-lt"/>
              </a:rPr>
              <a:t>Select</a:t>
            </a:r>
            <a:r>
              <a:rPr lang="en-US" sz="2200" baseline="30000" dirty="0" err="1">
                <a:latin typeface="+mn-lt"/>
              </a:rPr>
              <a:t>TM</a:t>
            </a:r>
            <a:r>
              <a:rPr lang="en-US" sz="2200" dirty="0">
                <a:latin typeface="+mn-lt"/>
              </a:rPr>
              <a:t> brings value to our company as well as our travelers.</a:t>
            </a:r>
            <a:endParaRPr lang="en-US" sz="2200" dirty="0"/>
          </a:p>
        </p:txBody>
      </p:sp>
      <p:sp>
        <p:nvSpPr>
          <p:cNvPr id="6" name="Rounded Rectangle 5">
            <a:extLst>
              <a:ext uri="{FF2B5EF4-FFF2-40B4-BE49-F238E27FC236}">
                <a16:creationId xmlns:a16="http://schemas.microsoft.com/office/drawing/2014/main" id="{FC53EED0-A0F1-BA24-2B0E-DDD6446721CF}"/>
              </a:ext>
            </a:extLst>
          </p:cNvPr>
          <p:cNvSpPr/>
          <p:nvPr/>
        </p:nvSpPr>
        <p:spPr>
          <a:xfrm>
            <a:off x="7504853" y="128016"/>
            <a:ext cx="2788171" cy="1040602"/>
          </a:xfrm>
          <a:prstGeom prst="roundRect">
            <a:avLst/>
          </a:prstGeom>
          <a:solidFill>
            <a:srgbClr val="66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050" dirty="0">
                <a:solidFill>
                  <a:schemeClr val="bg1"/>
                </a:solidFill>
              </a:rPr>
              <a:t>Contact your Amex GBT Select account manager to learn about how to increase savings with your current setup, as well as explore additional options solutions that may be available to you.</a:t>
            </a:r>
          </a:p>
        </p:txBody>
      </p:sp>
      <p:sp>
        <p:nvSpPr>
          <p:cNvPr id="11" name="Subtitle 2">
            <a:extLst>
              <a:ext uri="{FF2B5EF4-FFF2-40B4-BE49-F238E27FC236}">
                <a16:creationId xmlns:a16="http://schemas.microsoft.com/office/drawing/2014/main" id="{F263BFBB-0850-4CDB-5293-A7AD5F36B30D}"/>
              </a:ext>
            </a:extLst>
          </p:cNvPr>
          <p:cNvSpPr txBox="1">
            <a:spLocks/>
          </p:cNvSpPr>
          <p:nvPr/>
        </p:nvSpPr>
        <p:spPr>
          <a:xfrm>
            <a:off x="565403" y="2179275"/>
            <a:ext cx="5015824" cy="2954912"/>
          </a:xfrm>
          <a:prstGeom prst="roundRect">
            <a:avLst>
              <a:gd name="adj" fmla="val 6554"/>
            </a:avLst>
          </a:prstGeom>
          <a:solidFill>
            <a:schemeClr val="tx1"/>
          </a:solidFill>
        </p:spPr>
        <p:txBody>
          <a:bodyPr vert="horz" lIns="180000" tIns="144000" rIns="180000" bIns="0" rtlCol="0">
            <a:noAutofit/>
          </a:bodyPr>
          <a:lstStyle>
            <a:lvl1pPr marL="0" indent="0" algn="l" defTabSz="914400" rtl="0" eaLnBrk="1" latinLnBrk="0" hangingPunct="1">
              <a:lnSpc>
                <a:spcPct val="105000"/>
              </a:lnSpc>
              <a:spcBef>
                <a:spcPts val="1200"/>
              </a:spcBef>
              <a:spcAft>
                <a:spcPts val="300"/>
              </a:spcAft>
              <a:buClrTx/>
              <a:buFontTx/>
              <a:buNone/>
              <a:defRPr sz="160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Font typeface="Wingdings" panose="05000000000000000000" pitchFamily="2" charset="2"/>
              <a:buChar char="§"/>
              <a:defRPr sz="150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SzPct val="100000"/>
              <a:buFont typeface="Arial" panose="020B0604020202020204" pitchFamily="34" charset="0"/>
              <a:buChar char="–"/>
              <a:defRPr sz="140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Font typeface="Wingdings" panose="05000000000000000000" pitchFamily="2" charset="2"/>
              <a:buChar char="ú"/>
              <a:defRPr sz="130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nSpc>
                <a:spcPct val="110000"/>
              </a:lnSpc>
              <a:spcBef>
                <a:spcPts val="0"/>
              </a:spcBef>
              <a:spcAft>
                <a:spcPts val="800"/>
              </a:spcAft>
            </a:pPr>
            <a:r>
              <a:rPr lang="en-US" sz="1800" b="1" dirty="0">
                <a:solidFill>
                  <a:schemeClr val="bg1"/>
                </a:solidFill>
              </a:rPr>
              <a:t>Benefits for our company:</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Centralized travel data improves spend visibility.</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Useful reports identify savings and safety opportunities.</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In-place methods improve policy compliance and support our Duty of Care.</a:t>
            </a:r>
          </a:p>
        </p:txBody>
      </p:sp>
      <p:sp>
        <p:nvSpPr>
          <p:cNvPr id="13" name="Subtitle 2">
            <a:extLst>
              <a:ext uri="{FF2B5EF4-FFF2-40B4-BE49-F238E27FC236}">
                <a16:creationId xmlns:a16="http://schemas.microsoft.com/office/drawing/2014/main" id="{04E910EC-40D8-217C-E60F-A569E81BB6C1}"/>
              </a:ext>
            </a:extLst>
          </p:cNvPr>
          <p:cNvSpPr txBox="1">
            <a:spLocks/>
          </p:cNvSpPr>
          <p:nvPr/>
        </p:nvSpPr>
        <p:spPr>
          <a:xfrm>
            <a:off x="6590454" y="2179275"/>
            <a:ext cx="5015824" cy="2954912"/>
          </a:xfrm>
          <a:prstGeom prst="roundRect">
            <a:avLst>
              <a:gd name="adj" fmla="val 4437"/>
            </a:avLst>
          </a:prstGeom>
          <a:solidFill>
            <a:schemeClr val="tx2"/>
          </a:solidFill>
        </p:spPr>
        <p:txBody>
          <a:bodyPr vert="horz" lIns="180000" tIns="144000" rIns="180000" bIns="0" rtlCol="0">
            <a:noAutofit/>
          </a:bodyPr>
          <a:lstStyle>
            <a:lvl1pPr marL="0" indent="0" algn="l" defTabSz="914400" rtl="0" eaLnBrk="1" latinLnBrk="0" hangingPunct="1">
              <a:lnSpc>
                <a:spcPct val="105000"/>
              </a:lnSpc>
              <a:spcBef>
                <a:spcPts val="1200"/>
              </a:spcBef>
              <a:spcAft>
                <a:spcPts val="300"/>
              </a:spcAft>
              <a:buClrTx/>
              <a:buFontTx/>
              <a:buNone/>
              <a:defRPr sz="1600" kern="1200">
                <a:solidFill>
                  <a:schemeClr val="tx1"/>
                </a:solidFill>
                <a:latin typeface="+mn-lt"/>
                <a:ea typeface="+mn-ea"/>
                <a:cs typeface="+mn-cs"/>
              </a:defRPr>
            </a:lvl1pPr>
            <a:lvl2pPr marL="182880" indent="-182880" algn="l" defTabSz="914400" rtl="0" eaLnBrk="1" latinLnBrk="0" hangingPunct="1">
              <a:lnSpc>
                <a:spcPct val="105000"/>
              </a:lnSpc>
              <a:spcBef>
                <a:spcPts val="400"/>
              </a:spcBef>
              <a:spcAft>
                <a:spcPts val="500"/>
              </a:spcAft>
              <a:buFont typeface="Wingdings" panose="05000000000000000000" pitchFamily="2" charset="2"/>
              <a:buChar char="§"/>
              <a:defRPr sz="1500" kern="1200">
                <a:solidFill>
                  <a:schemeClr val="tx1"/>
                </a:solidFill>
                <a:latin typeface="+mn-lt"/>
                <a:ea typeface="+mn-ea"/>
                <a:cs typeface="+mn-cs"/>
              </a:defRPr>
            </a:lvl2pPr>
            <a:lvl3pPr marL="384048" indent="-182880" algn="l" defTabSz="914400" rtl="0" eaLnBrk="1" latinLnBrk="0" hangingPunct="1">
              <a:lnSpc>
                <a:spcPct val="105000"/>
              </a:lnSpc>
              <a:spcBef>
                <a:spcPts val="0"/>
              </a:spcBef>
              <a:spcAft>
                <a:spcPts val="600"/>
              </a:spcAft>
              <a:buSzPct val="100000"/>
              <a:buFont typeface="Arial" panose="020B0604020202020204" pitchFamily="34" charset="0"/>
              <a:buChar char="–"/>
              <a:defRPr sz="1400" kern="1200">
                <a:solidFill>
                  <a:schemeClr val="tx1"/>
                </a:solidFill>
                <a:latin typeface="+mn-lt"/>
                <a:ea typeface="+mn-ea"/>
                <a:cs typeface="+mn-cs"/>
              </a:defRPr>
            </a:lvl3pPr>
            <a:lvl4pPr marL="576072" indent="-182880" algn="l" defTabSz="914400" rtl="0" eaLnBrk="1" latinLnBrk="0" hangingPunct="1">
              <a:lnSpc>
                <a:spcPct val="105000"/>
              </a:lnSpc>
              <a:spcBef>
                <a:spcPts val="0"/>
              </a:spcBef>
              <a:spcAft>
                <a:spcPts val="600"/>
              </a:spcAft>
              <a:buFont typeface="Wingdings" panose="05000000000000000000" pitchFamily="2" charset="2"/>
              <a:buChar char="ú"/>
              <a:defRPr sz="1300" kern="1200">
                <a:solidFill>
                  <a:schemeClr val="tx1"/>
                </a:solidFill>
                <a:latin typeface="+mn-lt"/>
                <a:ea typeface="+mn-ea"/>
                <a:cs typeface="+mn-cs"/>
              </a:defRPr>
            </a:lvl4pPr>
            <a:lvl5pPr marL="786384"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978408"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118872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1389888" indent="-182880" algn="l" defTabSz="914400" rtl="0" eaLnBrk="1" latinLnBrk="0" hangingPunct="1">
              <a:lnSpc>
                <a:spcPct val="105000"/>
              </a:lnSpc>
              <a:spcBef>
                <a:spcPts val="0"/>
              </a:spcBef>
              <a:spcAft>
                <a:spcPts val="600"/>
              </a:spcAft>
              <a:buFont typeface="Arial" panose="020B0604020202020204" pitchFamily="34" charset="0"/>
              <a:buChar char="◦"/>
              <a:defRPr sz="1300" kern="1200" baseline="0">
                <a:solidFill>
                  <a:schemeClr val="tx1"/>
                </a:solidFill>
                <a:latin typeface="+mn-lt"/>
                <a:ea typeface="+mn-ea"/>
                <a:cs typeface="+mn-cs"/>
              </a:defRPr>
            </a:lvl8pPr>
            <a:lvl9pPr marL="1600200" indent="-182880" algn="l" defTabSz="914400" rtl="0" eaLnBrk="1" latinLnBrk="0" hangingPunct="1">
              <a:lnSpc>
                <a:spcPct val="105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nSpc>
                <a:spcPct val="110000"/>
              </a:lnSpc>
              <a:spcBef>
                <a:spcPts val="0"/>
              </a:spcBef>
              <a:spcAft>
                <a:spcPts val="800"/>
              </a:spcAft>
            </a:pPr>
            <a:r>
              <a:rPr lang="en-US" sz="1800" b="1" dirty="0">
                <a:solidFill>
                  <a:schemeClr val="bg1"/>
                </a:solidFill>
              </a:rPr>
              <a:t>Benefits for our travelers:</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On-the-go support from the Amex GBT Mobile app keeps travelers organized and able to reach travel counselors 24/7.</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Proactive rebooking assistance gets travelers re-routed quickly during flight disruptions. </a:t>
            </a:r>
          </a:p>
          <a:p>
            <a:pPr marL="180975" indent="-180975">
              <a:lnSpc>
                <a:spcPct val="110000"/>
              </a:lnSpc>
              <a:spcBef>
                <a:spcPts val="0"/>
              </a:spcBef>
              <a:spcAft>
                <a:spcPts val="800"/>
              </a:spcAft>
              <a:buFont typeface="Arial" panose="020B0604020202020204" pitchFamily="34" charset="0"/>
              <a:buChar char="•"/>
            </a:pPr>
            <a:r>
              <a:rPr lang="en-US" dirty="0">
                <a:solidFill>
                  <a:schemeClr val="bg1"/>
                </a:solidFill>
              </a:rPr>
              <a:t>Travelers can include loyalty programs on their profiles to earn points and perks. </a:t>
            </a:r>
          </a:p>
        </p:txBody>
      </p:sp>
    </p:spTree>
    <p:extLst>
      <p:ext uri="{BB962C8B-B14F-4D97-AF65-F5344CB8AC3E}">
        <p14:creationId xmlns:p14="http://schemas.microsoft.com/office/powerpoint/2010/main" val="196095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B70ED-B314-03D7-8285-CBEDCCEC00AF}"/>
              </a:ext>
            </a:extLst>
          </p:cNvPr>
          <p:cNvSpPr>
            <a:spLocks noGrp="1"/>
          </p:cNvSpPr>
          <p:nvPr>
            <p:ph type="sldNum" sz="quarter" idx="18"/>
          </p:nvPr>
        </p:nvSpPr>
        <p:spPr/>
        <p:txBody>
          <a:bodyPr/>
          <a:lstStyle/>
          <a:p>
            <a:r>
              <a:rPr lang="en-US">
                <a:latin typeface="Arial" panose="020B0604020202020204" pitchFamily="34" charset="0"/>
              </a:rPr>
              <a:t>P.</a:t>
            </a:r>
            <a:fld id="{8C1BCF7C-2884-4FE2-A9ED-57CF9A0CDEFF}" type="slidenum">
              <a:rPr lang="en-US" smtClean="0">
                <a:latin typeface="Arial" panose="020B0604020202020204" pitchFamily="34" charset="0"/>
              </a:rPr>
              <a:pPr/>
              <a:t>9</a:t>
            </a:fld>
            <a:endParaRPr lang="en-US" dirty="0">
              <a:latin typeface="Arial" panose="020B0604020202020204" pitchFamily="34" charset="0"/>
            </a:endParaRPr>
          </a:p>
        </p:txBody>
      </p:sp>
      <p:sp>
        <p:nvSpPr>
          <p:cNvPr id="6" name="Text Placeholder 5">
            <a:extLst>
              <a:ext uri="{FF2B5EF4-FFF2-40B4-BE49-F238E27FC236}">
                <a16:creationId xmlns:a16="http://schemas.microsoft.com/office/drawing/2014/main" id="{4057C17A-1175-1CC6-91FE-3B5A1CA902A2}"/>
              </a:ext>
            </a:extLst>
          </p:cNvPr>
          <p:cNvSpPr>
            <a:spLocks noGrp="1"/>
          </p:cNvSpPr>
          <p:nvPr>
            <p:ph type="body" sz="quarter" idx="19"/>
          </p:nvPr>
        </p:nvSpPr>
        <p:spPr/>
        <p:txBody>
          <a:bodyPr/>
          <a:lstStyle/>
          <a:p>
            <a:r>
              <a:rPr lang="en-US" dirty="0">
                <a:solidFill>
                  <a:schemeClr val="bg1"/>
                </a:solidFill>
              </a:rPr>
              <a:t>Thank you</a:t>
            </a:r>
          </a:p>
        </p:txBody>
      </p:sp>
    </p:spTree>
    <p:extLst>
      <p:ext uri="{BB962C8B-B14F-4D97-AF65-F5344CB8AC3E}">
        <p14:creationId xmlns:p14="http://schemas.microsoft.com/office/powerpoint/2010/main" val="3125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exGBT Master 2023">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D4151EC2-5E05-3B47-A074-648EE5B2ED24}"/>
    </a:ext>
  </a:extLst>
</a:theme>
</file>

<file path=ppt/theme/theme2.xml><?xml version="1.0" encoding="utf-8"?>
<a:theme xmlns:a="http://schemas.openxmlformats.org/drawingml/2006/main" name="Amex GBT Meetings and Events">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3DD2635D-0C09-D34D-B9A9-0EA1506078AA}"/>
    </a:ext>
  </a:extLst>
</a:theme>
</file>

<file path=ppt/theme/theme3.xml><?xml version="1.0" encoding="utf-8"?>
<a:theme xmlns:a="http://schemas.openxmlformats.org/drawingml/2006/main" name="Amex GBT Consulting">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mex GBT Benton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7E42EF85-DEBC-8B40-AB9A-4DC5751CE544}"/>
    </a:ext>
  </a:extLst>
</a:theme>
</file>

<file path=ppt/theme/theme4.xml><?xml version="1.0" encoding="utf-8"?>
<a:theme xmlns:a="http://schemas.openxmlformats.org/drawingml/2006/main" name="Amex GBT Select">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mex GBT Benton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C1F5FA3F-8FF1-EF44-AA30-32224B363B29}"/>
    </a:ext>
  </a:extLst>
</a:theme>
</file>

<file path=ppt/theme/theme5.xml><?xml version="1.0" encoding="utf-8"?>
<a:theme xmlns:a="http://schemas.openxmlformats.org/drawingml/2006/main" name="Amex GBT Egencia">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mex GBT Benton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8543F347-D7F6-4345-9DEF-0C08EC0AB3A9}"/>
    </a:ext>
  </a:extLst>
</a:theme>
</file>

<file path=ppt/theme/theme6.xml><?xml version="1.0" encoding="utf-8"?>
<a:theme xmlns:a="http://schemas.openxmlformats.org/drawingml/2006/main" name="Amex GBT Neo1">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mex GBT Benton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9C610FD8-453C-4849-AFD8-C98A3CF9D2B7}"/>
    </a:ext>
  </a:extLst>
</a:theme>
</file>

<file path=ppt/theme/theme7.xml><?xml version="1.0" encoding="utf-8"?>
<a:theme xmlns:a="http://schemas.openxmlformats.org/drawingml/2006/main" name="Amex GBT Ovation">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mex GBT Benton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7731FEA3-9D2E-8B45-A1AD-E392D710AAAB}"/>
    </a:ext>
  </a:extLst>
</a:theme>
</file>

<file path=ppt/theme/theme8.xml><?xml version="1.0" encoding="utf-8"?>
<a:theme xmlns:a="http://schemas.openxmlformats.org/drawingml/2006/main" name="Lawyers Travel">
  <a:themeElements>
    <a:clrScheme name="GBT New VI 2023">
      <a:dk1>
        <a:srgbClr val="00175A"/>
      </a:dk1>
      <a:lt1>
        <a:srgbClr val="FFFFFF"/>
      </a:lt1>
      <a:dk2>
        <a:srgbClr val="006FCF"/>
      </a:dk2>
      <a:lt2>
        <a:srgbClr val="F2F3F7"/>
      </a:lt2>
      <a:accent1>
        <a:srgbClr val="B3EBFF"/>
      </a:accent1>
      <a:accent2>
        <a:srgbClr val="006FCF"/>
      </a:accent2>
      <a:accent3>
        <a:srgbClr val="001759"/>
      </a:accent3>
      <a:accent4>
        <a:srgbClr val="E6F0FA"/>
      </a:accent4>
      <a:accent5>
        <a:srgbClr val="FFB900"/>
      </a:accent5>
      <a:accent6>
        <a:srgbClr val="7D194B"/>
      </a:accent6>
      <a:hlink>
        <a:srgbClr val="006FCF"/>
      </a:hlink>
      <a:folHlink>
        <a:srgbClr val="0017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Bright Blue">
      <a:srgbClr val="006FCF"/>
    </a:custClr>
    <a:custClr name="Deep Blue">
      <a:srgbClr val="00175A"/>
    </a:custClr>
    <a:custClr name="Light Blue">
      <a:srgbClr val="66A9E2"/>
    </a:custClr>
    <a:custClr name="Gray 6">
      <a:srgbClr val="A7A8AA"/>
    </a:custClr>
    <a:custClr name="Charcoal">
      <a:srgbClr val="152835"/>
    </a:custClr>
    <a:custClr name="Sky Blue">
      <a:srgbClr val="B4EBFF"/>
    </a:custClr>
    <a:custClr name="Powder Blue">
      <a:srgbClr val="E6F0FA"/>
    </a:custClr>
    <a:custClr name="Egencia Yellow">
      <a:srgbClr val="FFB900"/>
    </a:custClr>
    <a:custClr name="Egencia Light">
      <a:srgbClr val="FFFAD2"/>
    </a:custClr>
    <a:custClr name="Ovation Wine">
      <a:srgbClr val="7D1941"/>
    </a:custClr>
    <a:custClr name="Ovation Light">
      <a:srgbClr val="FFD2FF"/>
    </a:custClr>
    <a:custClr name="Sustainability">
      <a:srgbClr val="28CD6E"/>
    </a:custClr>
    <a:custClr name="White">
      <a:srgbClr val="FFFFFF"/>
    </a:custClr>
    <a:custClr name="Black">
      <a:srgbClr val="000000"/>
    </a:custClr>
  </a:custClrLst>
  <a:extLst>
    <a:ext uri="{05A4C25C-085E-4340-85A3-A5531E510DB2}">
      <thm15:themeFamily xmlns:thm15="http://schemas.microsoft.com/office/thememl/2012/main" name="Amex GBT-Master-Template-Arial-v2" id="{7484040E-8632-6C4F-BC4A-7FF834E445AD}" vid="{CD219F41-4F85-154A-8943-E0CF7F877A2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e62f44-636b-4630-8102-8ebd7a863a56" xsi:nil="true"/>
    <lcf76f155ced4ddcb4097134ff3c332f xmlns="9318785f-c3f0-4a1e-b761-993ea862cb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ACABDDA0A8B842BE95F2952BAEE4FC" ma:contentTypeVersion="12" ma:contentTypeDescription="Create a new document." ma:contentTypeScope="" ma:versionID="dcce4a0e0be6fc3dfa9b4bfd0ca9dd00">
  <xsd:schema xmlns:xsd="http://www.w3.org/2001/XMLSchema" xmlns:xs="http://www.w3.org/2001/XMLSchema" xmlns:p="http://schemas.microsoft.com/office/2006/metadata/properties" xmlns:ns2="9318785f-c3f0-4a1e-b761-993ea862cb78" xmlns:ns3="f2e62f44-636b-4630-8102-8ebd7a863a56" targetNamespace="http://schemas.microsoft.com/office/2006/metadata/properties" ma:root="true" ma:fieldsID="4490cd6d5229b4e2ba9beddf6a7bebf2" ns2:_="" ns3:_="">
    <xsd:import namespace="9318785f-c3f0-4a1e-b761-993ea862cb78"/>
    <xsd:import namespace="f2e62f44-636b-4630-8102-8ebd7a863a5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8785f-c3f0-4a1e-b761-993ea862cb7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b2d64c8-72ab-4e2c-b317-bd4f8cd0302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e62f44-636b-4630-8102-8ebd7a863a5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8addeed-ff0a-4f8d-a017-6c5997e30951}" ma:internalName="TaxCatchAll" ma:showField="CatchAllData" ma:web="f2e62f44-636b-4630-8102-8ebd7a863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2AFE03-78EA-4ECA-8796-D4457F2EF6AB}">
  <ds:schemaRefs>
    <ds:schemaRef ds:uri="http://schemas.openxmlformats.org/package/2006/metadata/core-properties"/>
    <ds:schemaRef ds:uri="http://purl.org/dc/elements/1.1/"/>
    <ds:schemaRef ds:uri="http://purl.org/dc/dcmitype/"/>
    <ds:schemaRef ds:uri="9318785f-c3f0-4a1e-b761-993ea862cb78"/>
    <ds:schemaRef ds:uri="http://schemas.microsoft.com/office/2006/documentManagement/types"/>
    <ds:schemaRef ds:uri="http://schemas.microsoft.com/office/2006/metadata/properties"/>
    <ds:schemaRef ds:uri="f2e62f44-636b-4630-8102-8ebd7a863a56"/>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1A0508D-8292-4140-9B77-FBEC28F38782}">
  <ds:schemaRefs>
    <ds:schemaRef ds:uri="http://schemas.microsoft.com/sharepoint/v3/contenttype/forms"/>
  </ds:schemaRefs>
</ds:datastoreItem>
</file>

<file path=customXml/itemProps3.xml><?xml version="1.0" encoding="utf-8"?>
<ds:datastoreItem xmlns:ds="http://schemas.openxmlformats.org/officeDocument/2006/customXml" ds:itemID="{B802FEC1-564E-4A86-A61D-C07B4A453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8785f-c3f0-4a1e-b761-993ea862cb78"/>
    <ds:schemaRef ds:uri="f2e62f44-636b-4630-8102-8ebd7a863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TotalTime>
  <Words>794</Words>
  <Application>Microsoft Office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9</vt:i4>
      </vt:variant>
    </vt:vector>
  </HeadingPairs>
  <TitlesOfParts>
    <vt:vector size="23" baseType="lpstr">
      <vt:lpstr>Arial</vt:lpstr>
      <vt:lpstr>Arial Bold</vt:lpstr>
      <vt:lpstr>Arial,Sans-Serif</vt:lpstr>
      <vt:lpstr>BentonSans Book</vt:lpstr>
      <vt:lpstr>Calibri</vt:lpstr>
      <vt:lpstr>Wingdings</vt:lpstr>
      <vt:lpstr>AmexGBT Master 2023</vt:lpstr>
      <vt:lpstr>Amex GBT Meetings and Events</vt:lpstr>
      <vt:lpstr>Amex GBT Consulting</vt:lpstr>
      <vt:lpstr>Amex GBT Select</vt:lpstr>
      <vt:lpstr>Amex GBT Egencia</vt:lpstr>
      <vt:lpstr>Amex GBT Neo1</vt:lpstr>
      <vt:lpstr>Amex GBT Ovation</vt:lpstr>
      <vt:lpstr>Lawyers Travel</vt:lpstr>
      <vt:lpstr>Your guide to presenting the value of your travel management program</vt:lpstr>
      <vt:lpstr>Travel program leadership presentation</vt:lpstr>
      <vt:lpstr>Instructions</vt:lpstr>
      <vt:lpstr>One place for business travel spend</vt:lpstr>
      <vt:lpstr>Policy compliance leads to savings</vt:lpstr>
      <vt:lpstr>Manage travel on the Amex GBT Mobile app</vt:lpstr>
      <vt:lpstr>Proactive Traveler Care™</vt:lpstr>
      <vt:lpstr>We benefit overall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Samara Rabinowitz</dc:creator>
  <cp:lastModifiedBy>Jamie Feigenbaum</cp:lastModifiedBy>
  <cp:revision>13</cp:revision>
  <dcterms:created xsi:type="dcterms:W3CDTF">2023-08-09T22:53:05Z</dcterms:created>
  <dcterms:modified xsi:type="dcterms:W3CDTF">2023-12-04T23:20:42Z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0x010100E2ACABDDA0A8B842BE95F2952BAEE4FC</vt:lpwstr>
  </property>
</Properties>
</file>